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711" r:id="rId1"/>
    <p:sldMasterId id="2147483747" r:id="rId2"/>
  </p:sldMasterIdLst>
  <p:notesMasterIdLst>
    <p:notesMasterId r:id="rId42"/>
  </p:notesMasterIdLst>
  <p:handoutMasterIdLst>
    <p:handoutMasterId r:id="rId43"/>
  </p:handoutMasterIdLst>
  <p:sldIdLst>
    <p:sldId id="365" r:id="rId3"/>
    <p:sldId id="426" r:id="rId4"/>
    <p:sldId id="410" r:id="rId5"/>
    <p:sldId id="411" r:id="rId6"/>
    <p:sldId id="458" r:id="rId7"/>
    <p:sldId id="443" r:id="rId8"/>
    <p:sldId id="444" r:id="rId9"/>
    <p:sldId id="425" r:id="rId10"/>
    <p:sldId id="388" r:id="rId11"/>
    <p:sldId id="414" r:id="rId12"/>
    <p:sldId id="446" r:id="rId13"/>
    <p:sldId id="457" r:id="rId14"/>
    <p:sldId id="427" r:id="rId15"/>
    <p:sldId id="445" r:id="rId16"/>
    <p:sldId id="447" r:id="rId17"/>
    <p:sldId id="436" r:id="rId18"/>
    <p:sldId id="448" r:id="rId19"/>
    <p:sldId id="460" r:id="rId20"/>
    <p:sldId id="461" r:id="rId21"/>
    <p:sldId id="480" r:id="rId22"/>
    <p:sldId id="463" r:id="rId23"/>
    <p:sldId id="464" r:id="rId24"/>
    <p:sldId id="465" r:id="rId25"/>
    <p:sldId id="466" r:id="rId26"/>
    <p:sldId id="467" r:id="rId27"/>
    <p:sldId id="468" r:id="rId28"/>
    <p:sldId id="469" r:id="rId29"/>
    <p:sldId id="476" r:id="rId30"/>
    <p:sldId id="477" r:id="rId31"/>
    <p:sldId id="478" r:id="rId32"/>
    <p:sldId id="479" r:id="rId33"/>
    <p:sldId id="470" r:id="rId34"/>
    <p:sldId id="456" r:id="rId35"/>
    <p:sldId id="455" r:id="rId36"/>
    <p:sldId id="450" r:id="rId37"/>
    <p:sldId id="451" r:id="rId38"/>
    <p:sldId id="452" r:id="rId39"/>
    <p:sldId id="453" r:id="rId40"/>
    <p:sldId id="454" r:id="rId41"/>
  </p:sldIdLst>
  <p:sldSz cx="9144000" cy="6858000" type="screen4x3"/>
  <p:notesSz cx="6858000" cy="9144000"/>
  <p:defaultTextStyle>
    <a:defPPr>
      <a:defRPr lang="ja-JP"/>
    </a:defPPr>
    <a:lvl1pPr algn="l" rtl="0" fontAlgn="base">
      <a:spcBef>
        <a:spcPct val="0"/>
      </a:spcBef>
      <a:spcAft>
        <a:spcPct val="0"/>
      </a:spcAft>
      <a:defRPr kumimoji="1" sz="2400" kern="1200">
        <a:solidFill>
          <a:schemeClr val="tx1"/>
        </a:solidFill>
        <a:latin typeface="Times New Roman" pitchFamily="18" charset="0"/>
        <a:ea typeface="ＭＳ Ｐゴシック" charset="-128"/>
        <a:cs typeface="+mn-cs"/>
      </a:defRPr>
    </a:lvl1pPr>
    <a:lvl2pPr marL="457200" algn="l" rtl="0" fontAlgn="base">
      <a:spcBef>
        <a:spcPct val="0"/>
      </a:spcBef>
      <a:spcAft>
        <a:spcPct val="0"/>
      </a:spcAft>
      <a:defRPr kumimoji="1" sz="2400" kern="1200">
        <a:solidFill>
          <a:schemeClr val="tx1"/>
        </a:solidFill>
        <a:latin typeface="Times New Roman" pitchFamily="18" charset="0"/>
        <a:ea typeface="ＭＳ Ｐゴシック" charset="-128"/>
        <a:cs typeface="+mn-cs"/>
      </a:defRPr>
    </a:lvl2pPr>
    <a:lvl3pPr marL="914400" algn="l" rtl="0" fontAlgn="base">
      <a:spcBef>
        <a:spcPct val="0"/>
      </a:spcBef>
      <a:spcAft>
        <a:spcPct val="0"/>
      </a:spcAft>
      <a:defRPr kumimoji="1" sz="2400" kern="1200">
        <a:solidFill>
          <a:schemeClr val="tx1"/>
        </a:solidFill>
        <a:latin typeface="Times New Roman" pitchFamily="18" charset="0"/>
        <a:ea typeface="ＭＳ Ｐゴシック" charset="-128"/>
        <a:cs typeface="+mn-cs"/>
      </a:defRPr>
    </a:lvl3pPr>
    <a:lvl4pPr marL="1371600" algn="l" rtl="0" fontAlgn="base">
      <a:spcBef>
        <a:spcPct val="0"/>
      </a:spcBef>
      <a:spcAft>
        <a:spcPct val="0"/>
      </a:spcAft>
      <a:defRPr kumimoji="1" sz="2400" kern="1200">
        <a:solidFill>
          <a:schemeClr val="tx1"/>
        </a:solidFill>
        <a:latin typeface="Times New Roman" pitchFamily="18" charset="0"/>
        <a:ea typeface="ＭＳ Ｐゴシック" charset="-128"/>
        <a:cs typeface="+mn-cs"/>
      </a:defRPr>
    </a:lvl4pPr>
    <a:lvl5pPr marL="1828800" algn="l" rtl="0" fontAlgn="base">
      <a:spcBef>
        <a:spcPct val="0"/>
      </a:spcBef>
      <a:spcAft>
        <a:spcPct val="0"/>
      </a:spcAft>
      <a:defRPr kumimoji="1" sz="2400" kern="1200">
        <a:solidFill>
          <a:schemeClr val="tx1"/>
        </a:solidFill>
        <a:latin typeface="Times New Roman" pitchFamily="18" charset="0"/>
        <a:ea typeface="ＭＳ Ｐゴシック" charset="-128"/>
        <a:cs typeface="+mn-cs"/>
      </a:defRPr>
    </a:lvl5pPr>
    <a:lvl6pPr marL="2286000" algn="l" defTabSz="914400" rtl="0" eaLnBrk="1" latinLnBrk="0" hangingPunct="1">
      <a:defRPr kumimoji="1" sz="2400" kern="1200">
        <a:solidFill>
          <a:schemeClr val="tx1"/>
        </a:solidFill>
        <a:latin typeface="Times New Roman" pitchFamily="18" charset="0"/>
        <a:ea typeface="ＭＳ Ｐゴシック" charset="-128"/>
        <a:cs typeface="+mn-cs"/>
      </a:defRPr>
    </a:lvl6pPr>
    <a:lvl7pPr marL="2743200" algn="l" defTabSz="914400" rtl="0" eaLnBrk="1" latinLnBrk="0" hangingPunct="1">
      <a:defRPr kumimoji="1" sz="2400" kern="1200">
        <a:solidFill>
          <a:schemeClr val="tx1"/>
        </a:solidFill>
        <a:latin typeface="Times New Roman" pitchFamily="18" charset="0"/>
        <a:ea typeface="ＭＳ Ｐゴシック" charset="-128"/>
        <a:cs typeface="+mn-cs"/>
      </a:defRPr>
    </a:lvl7pPr>
    <a:lvl8pPr marL="3200400" algn="l" defTabSz="914400" rtl="0" eaLnBrk="1" latinLnBrk="0" hangingPunct="1">
      <a:defRPr kumimoji="1" sz="2400" kern="1200">
        <a:solidFill>
          <a:schemeClr val="tx1"/>
        </a:solidFill>
        <a:latin typeface="Times New Roman" pitchFamily="18" charset="0"/>
        <a:ea typeface="ＭＳ Ｐゴシック" charset="-128"/>
        <a:cs typeface="+mn-cs"/>
      </a:defRPr>
    </a:lvl8pPr>
    <a:lvl9pPr marL="3657600" algn="l" defTabSz="914400" rtl="0" eaLnBrk="1" latinLnBrk="0" hangingPunct="1">
      <a:defRPr kumimoji="1" sz="2400" kern="1200">
        <a:solidFill>
          <a:schemeClr val="tx1"/>
        </a:solidFill>
        <a:latin typeface="Times New Roman" pitchFamily="18" charset="0"/>
        <a:ea typeface="ＭＳ Ｐゴシック"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CCFF"/>
    <a:srgbClr val="339966"/>
    <a:srgbClr val="00FF00"/>
    <a:srgbClr val="FFFF99"/>
    <a:srgbClr val="008080"/>
    <a:srgbClr val="009900"/>
    <a:srgbClr val="777777"/>
    <a:srgbClr val="0000CC"/>
    <a:srgbClr val="66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53" autoAdjust="0"/>
    <p:restoredTop sz="98254" autoAdjust="0"/>
  </p:normalViewPr>
  <p:slideViewPr>
    <p:cSldViewPr>
      <p:cViewPr varScale="1">
        <p:scale>
          <a:sx n="72" d="100"/>
          <a:sy n="72" d="100"/>
        </p:scale>
        <p:origin x="-1164" y="-102"/>
      </p:cViewPr>
      <p:guideLst>
        <p:guide orient="horz" pos="2160"/>
        <p:guide pos="2880"/>
      </p:guideLst>
    </p:cSldViewPr>
  </p:slideViewPr>
  <p:notesTextViewPr>
    <p:cViewPr>
      <p:scale>
        <a:sx n="100" d="100"/>
        <a:sy n="100" d="100"/>
      </p:scale>
      <p:origin x="0" y="0"/>
    </p:cViewPr>
  </p:notesTextViewPr>
  <p:sorterViewPr>
    <p:cViewPr>
      <p:scale>
        <a:sx n="50" d="100"/>
        <a:sy n="50" d="100"/>
      </p:scale>
      <p:origin x="0" y="108"/>
    </p:cViewPr>
  </p:sorter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handoutMaster" Target="handoutMasters/handout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charts/_rels/chart1.xml.rels><?xml version="1.0" encoding="UTF-8" standalone="yes"?>
<Relationships xmlns="http://schemas.openxmlformats.org/package/2006/relationships"><Relationship Id="rId1" Type="http://schemas.openxmlformats.org/officeDocument/2006/relationships/oleObject" Target="file:///C:\Users\Vahe\Desktop\Simulation_Result.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Vahe\Desktop\Simulation_Resul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v>Tie-Set</c:v>
          </c:tx>
          <c:cat>
            <c:numRef>
              <c:f>工作表1!$G$41:$G$43</c:f>
              <c:numCache>
                <c:formatCode>General</c:formatCode>
                <c:ptCount val="3"/>
                <c:pt idx="0">
                  <c:v>10</c:v>
                </c:pt>
                <c:pt idx="1">
                  <c:v>20</c:v>
                </c:pt>
                <c:pt idx="2">
                  <c:v>30</c:v>
                </c:pt>
              </c:numCache>
            </c:numRef>
          </c:cat>
          <c:val>
            <c:numRef>
              <c:f>工作表1!$E$41:$E$43</c:f>
              <c:numCache>
                <c:formatCode>General</c:formatCode>
                <c:ptCount val="3"/>
                <c:pt idx="0">
                  <c:v>2</c:v>
                </c:pt>
                <c:pt idx="1">
                  <c:v>2</c:v>
                </c:pt>
                <c:pt idx="2">
                  <c:v>2</c:v>
                </c:pt>
              </c:numCache>
            </c:numRef>
          </c:val>
          <c:smooth val="0"/>
        </c:ser>
        <c:ser>
          <c:idx val="1"/>
          <c:order val="1"/>
          <c:tx>
            <c:v>RSTP</c:v>
          </c:tx>
          <c:cat>
            <c:numRef>
              <c:f>工作表1!$G$41:$G$43</c:f>
              <c:numCache>
                <c:formatCode>General</c:formatCode>
                <c:ptCount val="3"/>
                <c:pt idx="0">
                  <c:v>10</c:v>
                </c:pt>
                <c:pt idx="1">
                  <c:v>20</c:v>
                </c:pt>
                <c:pt idx="2">
                  <c:v>30</c:v>
                </c:pt>
              </c:numCache>
            </c:numRef>
          </c:cat>
          <c:val>
            <c:numRef>
              <c:f>工作表1!$F$41:$F$43</c:f>
              <c:numCache>
                <c:formatCode>General</c:formatCode>
                <c:ptCount val="3"/>
                <c:pt idx="0">
                  <c:v>5</c:v>
                </c:pt>
                <c:pt idx="1">
                  <c:v>8</c:v>
                </c:pt>
                <c:pt idx="2">
                  <c:v>12</c:v>
                </c:pt>
              </c:numCache>
            </c:numRef>
          </c:val>
          <c:smooth val="0"/>
        </c:ser>
        <c:dLbls>
          <c:showLegendKey val="0"/>
          <c:showVal val="0"/>
          <c:showCatName val="0"/>
          <c:showSerName val="0"/>
          <c:showPercent val="0"/>
          <c:showBubbleSize val="0"/>
        </c:dLbls>
        <c:marker val="1"/>
        <c:smooth val="0"/>
        <c:axId val="35698176"/>
        <c:axId val="48679744"/>
      </c:lineChart>
      <c:catAx>
        <c:axId val="35698176"/>
        <c:scaling>
          <c:orientation val="minMax"/>
        </c:scaling>
        <c:delete val="0"/>
        <c:axPos val="b"/>
        <c:title>
          <c:tx>
            <c:rich>
              <a:bodyPr/>
              <a:lstStyle/>
              <a:p>
                <a:pPr>
                  <a:defRPr sz="1400" b="0">
                    <a:latin typeface="Times New Roman" pitchFamily="18" charset="0"/>
                    <a:cs typeface="Times New Roman" pitchFamily="18" charset="0"/>
                  </a:defRPr>
                </a:pPr>
                <a:r>
                  <a:rPr lang="en-US" sz="1400" b="0" dirty="0" smtClean="0">
                    <a:latin typeface="Times New Roman" pitchFamily="18" charset="0"/>
                    <a:cs typeface="Times New Roman" pitchFamily="18" charset="0"/>
                  </a:rPr>
                  <a:t>Number of Nodes: </a:t>
                </a:r>
                <a:r>
                  <a:rPr lang="en-US" sz="1400" b="0" dirty="0">
                    <a:latin typeface="Times New Roman" pitchFamily="18" charset="0"/>
                    <a:cs typeface="Times New Roman" pitchFamily="18" charset="0"/>
                  </a:rPr>
                  <a:t>|</a:t>
                </a:r>
                <a:r>
                  <a:rPr lang="en-US" sz="1400" b="0" i="1" dirty="0" smtClean="0">
                    <a:latin typeface="Times New Roman" pitchFamily="18" charset="0"/>
                    <a:cs typeface="Times New Roman" pitchFamily="18" charset="0"/>
                  </a:rPr>
                  <a:t>V </a:t>
                </a:r>
                <a:r>
                  <a:rPr lang="en-US" sz="1400" b="0" dirty="0" smtClean="0">
                    <a:latin typeface="Times New Roman" pitchFamily="18" charset="0"/>
                    <a:cs typeface="Times New Roman" pitchFamily="18" charset="0"/>
                  </a:rPr>
                  <a:t>|</a:t>
                </a:r>
                <a:endParaRPr lang="en-US" sz="1400" b="0" dirty="0">
                  <a:latin typeface="Times New Roman" pitchFamily="18" charset="0"/>
                  <a:cs typeface="Times New Roman" pitchFamily="18" charset="0"/>
                </a:endParaRPr>
              </a:p>
            </c:rich>
          </c:tx>
          <c:layout/>
          <c:overlay val="0"/>
        </c:title>
        <c:numFmt formatCode="General" sourceLinked="1"/>
        <c:majorTickMark val="none"/>
        <c:minorTickMark val="none"/>
        <c:tickLblPos val="nextTo"/>
        <c:crossAx val="48679744"/>
        <c:crosses val="autoZero"/>
        <c:auto val="1"/>
        <c:lblAlgn val="ctr"/>
        <c:lblOffset val="100"/>
        <c:noMultiLvlLbl val="0"/>
      </c:catAx>
      <c:valAx>
        <c:axId val="48679744"/>
        <c:scaling>
          <c:orientation val="minMax"/>
        </c:scaling>
        <c:delete val="0"/>
        <c:axPos val="l"/>
        <c:title>
          <c:tx>
            <c:rich>
              <a:bodyPr/>
              <a:lstStyle/>
              <a:p>
                <a:pPr>
                  <a:defRPr sz="1400" b="0">
                    <a:latin typeface="Times New Roman" pitchFamily="18" charset="0"/>
                    <a:cs typeface="Times New Roman" pitchFamily="18" charset="0"/>
                  </a:defRPr>
                </a:pPr>
                <a:r>
                  <a:rPr lang="en-US" sz="1400" b="0" dirty="0" smtClean="0">
                    <a:latin typeface="Times New Roman" pitchFamily="18" charset="0"/>
                    <a:cs typeface="Times New Roman" pitchFamily="18" charset="0"/>
                  </a:rPr>
                  <a:t>Max Distance </a:t>
                </a:r>
                <a:r>
                  <a:rPr lang="en-US" sz="1400" b="0" dirty="0">
                    <a:latin typeface="Times New Roman" pitchFamily="18" charset="0"/>
                    <a:cs typeface="Times New Roman" pitchFamily="18" charset="0"/>
                  </a:rPr>
                  <a:t>of Tree</a:t>
                </a:r>
              </a:p>
            </c:rich>
          </c:tx>
          <c:layout>
            <c:manualLayout>
              <c:xMode val="edge"/>
              <c:yMode val="edge"/>
              <c:x val="2.5000000000000001E-2"/>
              <c:y val="0.13984179060950713"/>
            </c:manualLayout>
          </c:layout>
          <c:overlay val="0"/>
        </c:title>
        <c:numFmt formatCode="General" sourceLinked="1"/>
        <c:majorTickMark val="in"/>
        <c:minorTickMark val="none"/>
        <c:tickLblPos val="nextTo"/>
        <c:crossAx val="35698176"/>
        <c:crosses val="autoZero"/>
        <c:crossBetween val="midCat"/>
      </c:valAx>
      <c:spPr>
        <a:ln>
          <a:solidFill>
            <a:schemeClr val="bg1">
              <a:lumMod val="65000"/>
            </a:schemeClr>
          </a:solidFill>
        </a:ln>
      </c:spPr>
    </c:plotArea>
    <c:legend>
      <c:legendPos val="r"/>
      <c:layout>
        <c:manualLayout>
          <c:xMode val="edge"/>
          <c:yMode val="edge"/>
          <c:x val="0.52970778652668404"/>
          <c:y val="0.46257910469524643"/>
          <c:w val="0.1614588801399825"/>
          <c:h val="0.16743438320209975"/>
        </c:manualLayout>
      </c:layout>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4356692913385827"/>
          <c:y val="2.7777777777777776E-2"/>
          <c:w val="0.6287941819772529"/>
          <c:h val="0.72042468649752112"/>
        </c:manualLayout>
      </c:layout>
      <c:lineChart>
        <c:grouping val="standard"/>
        <c:varyColors val="0"/>
        <c:ser>
          <c:idx val="0"/>
          <c:order val="0"/>
          <c:tx>
            <c:v>Tie-Set</c:v>
          </c:tx>
          <c:cat>
            <c:numRef>
              <c:f>工作表1!$G$36:$G$38</c:f>
              <c:numCache>
                <c:formatCode>General</c:formatCode>
                <c:ptCount val="3"/>
                <c:pt idx="0">
                  <c:v>10</c:v>
                </c:pt>
                <c:pt idx="1">
                  <c:v>20</c:v>
                </c:pt>
                <c:pt idx="2">
                  <c:v>30</c:v>
                </c:pt>
              </c:numCache>
            </c:numRef>
          </c:cat>
          <c:val>
            <c:numRef>
              <c:f>工作表1!$E$36:$E$38</c:f>
              <c:numCache>
                <c:formatCode>General</c:formatCode>
                <c:ptCount val="3"/>
                <c:pt idx="0">
                  <c:v>2</c:v>
                </c:pt>
                <c:pt idx="1">
                  <c:v>2</c:v>
                </c:pt>
                <c:pt idx="2">
                  <c:v>2</c:v>
                </c:pt>
              </c:numCache>
            </c:numRef>
          </c:val>
          <c:smooth val="0"/>
        </c:ser>
        <c:ser>
          <c:idx val="1"/>
          <c:order val="1"/>
          <c:tx>
            <c:v>RSTP</c:v>
          </c:tx>
          <c:cat>
            <c:numRef>
              <c:f>工作表1!$G$36:$G$38</c:f>
              <c:numCache>
                <c:formatCode>General</c:formatCode>
                <c:ptCount val="3"/>
                <c:pt idx="0">
                  <c:v>10</c:v>
                </c:pt>
                <c:pt idx="1">
                  <c:v>20</c:v>
                </c:pt>
                <c:pt idx="2">
                  <c:v>30</c:v>
                </c:pt>
              </c:numCache>
            </c:numRef>
          </c:cat>
          <c:val>
            <c:numRef>
              <c:f>工作表1!$F$36:$F$38</c:f>
              <c:numCache>
                <c:formatCode>General</c:formatCode>
                <c:ptCount val="3"/>
                <c:pt idx="0">
                  <c:v>2.4166666666666665</c:v>
                </c:pt>
                <c:pt idx="1">
                  <c:v>3.3567251461988303</c:v>
                </c:pt>
                <c:pt idx="2">
                  <c:v>3.9753694581280787</c:v>
                </c:pt>
              </c:numCache>
            </c:numRef>
          </c:val>
          <c:smooth val="0"/>
        </c:ser>
        <c:dLbls>
          <c:showLegendKey val="0"/>
          <c:showVal val="0"/>
          <c:showCatName val="0"/>
          <c:showSerName val="0"/>
          <c:showPercent val="0"/>
          <c:showBubbleSize val="0"/>
        </c:dLbls>
        <c:marker val="1"/>
        <c:smooth val="0"/>
        <c:axId val="35698688"/>
        <c:axId val="48682048"/>
      </c:lineChart>
      <c:catAx>
        <c:axId val="35698688"/>
        <c:scaling>
          <c:orientation val="minMax"/>
        </c:scaling>
        <c:delete val="0"/>
        <c:axPos val="b"/>
        <c:title>
          <c:tx>
            <c:rich>
              <a:bodyPr/>
              <a:lstStyle/>
              <a:p>
                <a:pPr>
                  <a:defRPr sz="1400" b="0">
                    <a:latin typeface="Times New Roman" pitchFamily="18" charset="0"/>
                    <a:cs typeface="Times New Roman" pitchFamily="18" charset="0"/>
                  </a:defRPr>
                </a:pPr>
                <a:r>
                  <a:rPr lang="en-US" sz="1400" b="0" dirty="0" smtClean="0">
                    <a:latin typeface="Times New Roman" pitchFamily="18" charset="0"/>
                    <a:cs typeface="Times New Roman" pitchFamily="18" charset="0"/>
                  </a:rPr>
                  <a:t>Number </a:t>
                </a:r>
                <a:r>
                  <a:rPr lang="en-US" sz="1400" b="0" dirty="0">
                    <a:latin typeface="Times New Roman" pitchFamily="18" charset="0"/>
                    <a:cs typeface="Times New Roman" pitchFamily="18" charset="0"/>
                  </a:rPr>
                  <a:t>of </a:t>
                </a:r>
                <a:r>
                  <a:rPr lang="en-US" sz="1400" b="0" dirty="0" smtClean="0">
                    <a:latin typeface="Times New Roman" pitchFamily="18" charset="0"/>
                    <a:cs typeface="Times New Roman" pitchFamily="18" charset="0"/>
                  </a:rPr>
                  <a:t>Nodes: </a:t>
                </a:r>
                <a:r>
                  <a:rPr lang="en-US" sz="1400" b="0" dirty="0">
                    <a:latin typeface="Times New Roman" pitchFamily="18" charset="0"/>
                    <a:cs typeface="Times New Roman" pitchFamily="18" charset="0"/>
                  </a:rPr>
                  <a:t>|</a:t>
                </a:r>
                <a:r>
                  <a:rPr lang="en-US" sz="1400" b="0" i="1" dirty="0" smtClean="0">
                    <a:latin typeface="Times New Roman" pitchFamily="18" charset="0"/>
                    <a:cs typeface="Times New Roman" pitchFamily="18" charset="0"/>
                  </a:rPr>
                  <a:t>V </a:t>
                </a:r>
                <a:r>
                  <a:rPr lang="en-US" sz="1400" b="0" dirty="0" smtClean="0">
                    <a:latin typeface="Times New Roman" pitchFamily="18" charset="0"/>
                    <a:cs typeface="Times New Roman" pitchFamily="18" charset="0"/>
                  </a:rPr>
                  <a:t>|</a:t>
                </a:r>
                <a:endParaRPr lang="en-US" sz="1400" b="0" dirty="0">
                  <a:latin typeface="Times New Roman" pitchFamily="18" charset="0"/>
                  <a:cs typeface="Times New Roman" pitchFamily="18" charset="0"/>
                </a:endParaRPr>
              </a:p>
            </c:rich>
          </c:tx>
          <c:layout/>
          <c:overlay val="0"/>
        </c:title>
        <c:numFmt formatCode="General" sourceLinked="1"/>
        <c:majorTickMark val="none"/>
        <c:minorTickMark val="none"/>
        <c:tickLblPos val="nextTo"/>
        <c:crossAx val="48682048"/>
        <c:crosses val="autoZero"/>
        <c:auto val="1"/>
        <c:lblAlgn val="ctr"/>
        <c:lblOffset val="100"/>
        <c:noMultiLvlLbl val="0"/>
      </c:catAx>
      <c:valAx>
        <c:axId val="48682048"/>
        <c:scaling>
          <c:orientation val="minMax"/>
        </c:scaling>
        <c:delete val="0"/>
        <c:axPos val="l"/>
        <c:title>
          <c:tx>
            <c:rich>
              <a:bodyPr/>
              <a:lstStyle/>
              <a:p>
                <a:pPr>
                  <a:defRPr sz="1400" b="0">
                    <a:latin typeface="Times New Roman" pitchFamily="18" charset="0"/>
                    <a:cs typeface="Times New Roman" pitchFamily="18" charset="0"/>
                  </a:defRPr>
                </a:pPr>
                <a:r>
                  <a:rPr lang="en-US" sz="1400" b="0">
                    <a:latin typeface="Times New Roman" pitchFamily="18" charset="0"/>
                    <a:cs typeface="Times New Roman" pitchFamily="18" charset="0"/>
                  </a:rPr>
                  <a:t>Distance</a:t>
                </a:r>
                <a:r>
                  <a:rPr lang="en-US" sz="1400" b="0" baseline="0">
                    <a:latin typeface="Times New Roman" pitchFamily="18" charset="0"/>
                    <a:cs typeface="Times New Roman" pitchFamily="18" charset="0"/>
                  </a:rPr>
                  <a:t> of Tree</a:t>
                </a:r>
                <a:endParaRPr lang="en-US" sz="1400" b="0">
                  <a:latin typeface="Times New Roman" pitchFamily="18" charset="0"/>
                  <a:cs typeface="Times New Roman" pitchFamily="18" charset="0"/>
                </a:endParaRPr>
              </a:p>
            </c:rich>
          </c:tx>
          <c:layout>
            <c:manualLayout>
              <c:xMode val="edge"/>
              <c:yMode val="edge"/>
              <c:x val="1.6666666666666666E-2"/>
              <c:y val="0.20618438320209972"/>
            </c:manualLayout>
          </c:layout>
          <c:overlay val="0"/>
        </c:title>
        <c:numFmt formatCode="General" sourceLinked="1"/>
        <c:majorTickMark val="in"/>
        <c:minorTickMark val="none"/>
        <c:tickLblPos val="nextTo"/>
        <c:crossAx val="35698688"/>
        <c:crosses val="autoZero"/>
        <c:crossBetween val="midCat"/>
      </c:valAx>
      <c:spPr>
        <a:ln>
          <a:solidFill>
            <a:schemeClr val="bg1">
              <a:lumMod val="65000"/>
            </a:schemeClr>
          </a:solidFill>
        </a:ln>
      </c:spPr>
    </c:plotArea>
    <c:legend>
      <c:legendPos val="r"/>
      <c:layout>
        <c:manualLayout>
          <c:xMode val="edge"/>
          <c:yMode val="edge"/>
          <c:x val="0.51909667541557303"/>
          <c:y val="0.54591243802857981"/>
          <c:w val="0.1614588801399825"/>
          <c:h val="0.16743438320209975"/>
        </c:manualLayout>
      </c:layout>
      <c:overlay val="0"/>
    </c:legend>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8" Type="http://schemas.openxmlformats.org/officeDocument/2006/relationships/image" Target="../media/image15.wmf"/><Relationship Id="rId13" Type="http://schemas.openxmlformats.org/officeDocument/2006/relationships/image" Target="../media/image20.wmf"/><Relationship Id="rId3" Type="http://schemas.openxmlformats.org/officeDocument/2006/relationships/image" Target="../media/image10.wmf"/><Relationship Id="rId7" Type="http://schemas.openxmlformats.org/officeDocument/2006/relationships/image" Target="../media/image14.wmf"/><Relationship Id="rId12" Type="http://schemas.openxmlformats.org/officeDocument/2006/relationships/image" Target="../media/image19.wmf"/><Relationship Id="rId2" Type="http://schemas.openxmlformats.org/officeDocument/2006/relationships/image" Target="../media/image9.wmf"/><Relationship Id="rId1" Type="http://schemas.openxmlformats.org/officeDocument/2006/relationships/image" Target="../media/image8.wmf"/><Relationship Id="rId6" Type="http://schemas.openxmlformats.org/officeDocument/2006/relationships/image" Target="../media/image13.wmf"/><Relationship Id="rId11" Type="http://schemas.openxmlformats.org/officeDocument/2006/relationships/image" Target="../media/image18.wmf"/><Relationship Id="rId5" Type="http://schemas.openxmlformats.org/officeDocument/2006/relationships/image" Target="../media/image12.wmf"/><Relationship Id="rId10" Type="http://schemas.openxmlformats.org/officeDocument/2006/relationships/image" Target="../media/image17.wmf"/><Relationship Id="rId4" Type="http://schemas.openxmlformats.org/officeDocument/2006/relationships/image" Target="../media/image11.wmf"/><Relationship Id="rId9"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14.wmf"/><Relationship Id="rId3" Type="http://schemas.openxmlformats.org/officeDocument/2006/relationships/image" Target="../media/image10.wmf"/><Relationship Id="rId7" Type="http://schemas.openxmlformats.org/officeDocument/2006/relationships/image" Target="../media/image13.wmf"/><Relationship Id="rId2" Type="http://schemas.openxmlformats.org/officeDocument/2006/relationships/image" Target="../media/image9.wmf"/><Relationship Id="rId1" Type="http://schemas.openxmlformats.org/officeDocument/2006/relationships/image" Target="../media/image8.wmf"/><Relationship Id="rId6" Type="http://schemas.openxmlformats.org/officeDocument/2006/relationships/image" Target="../media/image12.wmf"/><Relationship Id="rId5" Type="http://schemas.openxmlformats.org/officeDocument/2006/relationships/image" Target="../media/image22.wmf"/><Relationship Id="rId10" Type="http://schemas.openxmlformats.org/officeDocument/2006/relationships/image" Target="../media/image11.wmf"/><Relationship Id="rId4" Type="http://schemas.openxmlformats.org/officeDocument/2006/relationships/image" Target="../media/image21.wmf"/><Relationship Id="rId9"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image" Target="../media/image10.wmf"/><Relationship Id="rId7" Type="http://schemas.openxmlformats.org/officeDocument/2006/relationships/image" Target="../media/image15.wmf"/><Relationship Id="rId2" Type="http://schemas.openxmlformats.org/officeDocument/2006/relationships/image" Target="../media/image9.wmf"/><Relationship Id="rId1" Type="http://schemas.openxmlformats.org/officeDocument/2006/relationships/image" Target="../media/image8.wmf"/><Relationship Id="rId6" Type="http://schemas.openxmlformats.org/officeDocument/2006/relationships/image" Target="../media/image14.wmf"/><Relationship Id="rId5" Type="http://schemas.openxmlformats.org/officeDocument/2006/relationships/image" Target="../media/image12.wmf"/><Relationship Id="rId4" Type="http://schemas.openxmlformats.org/officeDocument/2006/relationships/image" Target="../media/image11.wmf"/><Relationship Id="rId9"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 Id="rId4" Type="http://schemas.openxmlformats.org/officeDocument/2006/relationships/image" Target="../media/image2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C46488-9361-45DB-B59D-96BBBF0FC636}" type="datetimeFigureOut">
              <a:rPr kumimoji="1" lang="ja-JP" altLang="en-US" smtClean="0"/>
              <a:pPr/>
              <a:t>2012/7/23</a:t>
            </a:fld>
            <a:endParaRPr kumimoji="1" lang="ja-JP" altLang="en-US"/>
          </a:p>
        </p:txBody>
      </p:sp>
      <p:sp>
        <p:nvSpPr>
          <p:cNvPr id="4" name="フッター プレースホル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5031BFD-A4B3-4955-9C4A-71E71B534C6D}" type="slidenum">
              <a:rPr kumimoji="1" lang="ja-JP" altLang="en-US" smtClean="0"/>
              <a:pPr/>
              <a:t>‹#›</a:t>
            </a:fld>
            <a:endParaRPr kumimoji="1" lang="ja-JP" altLang="en-US"/>
          </a:p>
        </p:txBody>
      </p:sp>
    </p:spTree>
    <p:extLst>
      <p:ext uri="{BB962C8B-B14F-4D97-AF65-F5344CB8AC3E}">
        <p14:creationId xmlns:p14="http://schemas.microsoft.com/office/powerpoint/2010/main" val="29845983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endParaRPr lang="en-US" altLang="ja-JP"/>
          </a:p>
        </p:txBody>
      </p:sp>
      <p:sp>
        <p:nvSpPr>
          <p:cNvPr id="7885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endParaRPr lang="en-US" altLang="ja-JP"/>
          </a:p>
        </p:txBody>
      </p:sp>
      <p:sp>
        <p:nvSpPr>
          <p:cNvPr id="788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7885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7885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endParaRPr lang="en-US" altLang="ja-JP"/>
          </a:p>
        </p:txBody>
      </p:sp>
      <p:sp>
        <p:nvSpPr>
          <p:cNvPr id="7885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fld id="{4D6FE5CE-FD70-47BC-B6CF-F47335702386}" type="slidenum">
              <a:rPr lang="en-US" altLang="ja-JP"/>
              <a:pPr/>
              <a:t>‹#›</a:t>
            </a:fld>
            <a:endParaRPr lang="en-US" altLang="ja-JP"/>
          </a:p>
        </p:txBody>
      </p:sp>
    </p:spTree>
    <p:extLst>
      <p:ext uri="{BB962C8B-B14F-4D97-AF65-F5344CB8AC3E}">
        <p14:creationId xmlns:p14="http://schemas.microsoft.com/office/powerpoint/2010/main" val="385528590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fontAlgn="base">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fontAlgn="base">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fontAlgn="base">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fontAlgn="base">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 イメージ プレースホルダ 1"/>
          <p:cNvSpPr>
            <a:spLocks noGrp="1" noRot="1" noChangeAspect="1" noTextEdit="1"/>
          </p:cNvSpPr>
          <p:nvPr>
            <p:ph type="sldImg"/>
          </p:nvPr>
        </p:nvSpPr>
        <p:spPr bwMode="auto">
          <a:noFill/>
          <a:ln>
            <a:solidFill>
              <a:srgbClr val="000000"/>
            </a:solidFill>
            <a:miter lim="800000"/>
            <a:headEnd/>
            <a:tailEnd/>
          </a:ln>
        </p:spPr>
      </p:sp>
      <p:sp>
        <p:nvSpPr>
          <p:cNvPr id="18435" name="ノート プレースホルダ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ja-JP" dirty="0" smtClean="0"/>
              <a:t>From</a:t>
            </a:r>
            <a:r>
              <a:rPr lang="en-US" altLang="ja-JP" baseline="0" dirty="0" smtClean="0"/>
              <a:t> now, I am going talk about my research titled “Tie-set …”.</a:t>
            </a:r>
          </a:p>
          <a:p>
            <a:pPr>
              <a:spcBef>
                <a:spcPct val="0"/>
              </a:spcBef>
            </a:pPr>
            <a:r>
              <a:rPr lang="en-US" altLang="ja-JP" baseline="0" dirty="0" smtClean="0"/>
              <a:t>My name is Kiyoshi Nakayama from Graduate School of Engineering, Soka University.</a:t>
            </a:r>
          </a:p>
          <a:p>
            <a:pPr>
              <a:spcBef>
                <a:spcPct val="0"/>
              </a:spcBef>
            </a:pPr>
            <a:endParaRPr lang="ja-JP" altLang="en-US" dirty="0" smtClean="0"/>
          </a:p>
        </p:txBody>
      </p:sp>
      <p:sp>
        <p:nvSpPr>
          <p:cNvPr id="18436" name="スライド番号プレースホルダ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6D7157A-1F66-4D88-B75D-B924E36AE189}" type="slidenum">
              <a:rPr lang="ja-JP" altLang="en-US"/>
              <a:pPr fontAlgn="base">
                <a:spcBef>
                  <a:spcPct val="0"/>
                </a:spcBef>
                <a:spcAft>
                  <a:spcPct val="0"/>
                </a:spcAft>
              </a:pPr>
              <a:t>1</a:t>
            </a:fld>
            <a:endParaRPr lang="ja-JP"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D6FE5CE-FD70-47BC-B6CF-F47335702386}" type="slidenum">
              <a:rPr lang="en-US" altLang="ja-JP" smtClean="0"/>
              <a:pPr/>
              <a:t>10</a:t>
            </a:fld>
            <a:endParaRPr lang="en-US" altLang="ja-JP"/>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ヘッダー プレースホルダ 3"/>
          <p:cNvSpPr>
            <a:spLocks noGrp="1"/>
          </p:cNvSpPr>
          <p:nvPr>
            <p:ph type="hdr" sz="quarter" idx="10"/>
          </p:nvPr>
        </p:nvSpPr>
        <p:spPr/>
        <p:txBody>
          <a:bodyPr/>
          <a:lstStyle/>
          <a:p>
            <a:r>
              <a:rPr kumimoji="1" lang="ja-JP" altLang="en-US" smtClean="0"/>
              <a:t>暗号リスク</a:t>
            </a:r>
            <a:r>
              <a:rPr kumimoji="1" lang="en-US" altLang="ja-JP" smtClean="0"/>
              <a:t>WG</a:t>
            </a:r>
            <a:endParaRPr kumimoji="1" lang="ja-JP" altLang="en-US"/>
          </a:p>
        </p:txBody>
      </p:sp>
      <p:sp>
        <p:nvSpPr>
          <p:cNvPr id="5" name="日付プレースホルダ 4"/>
          <p:cNvSpPr>
            <a:spLocks noGrp="1"/>
          </p:cNvSpPr>
          <p:nvPr>
            <p:ph type="dt" idx="11"/>
          </p:nvPr>
        </p:nvSpPr>
        <p:spPr/>
        <p:txBody>
          <a:bodyPr/>
          <a:lstStyle/>
          <a:p>
            <a:r>
              <a:rPr kumimoji="1" lang="en-US" altLang="ja-JP" smtClean="0"/>
              <a:t>2007/9/4</a:t>
            </a:r>
            <a:endParaRPr kumimoji="1" lang="ja-JP" altLang="en-US"/>
          </a:p>
        </p:txBody>
      </p:sp>
      <p:sp>
        <p:nvSpPr>
          <p:cNvPr id="6" name="フッター プレースホルダ 5"/>
          <p:cNvSpPr>
            <a:spLocks noGrp="1"/>
          </p:cNvSpPr>
          <p:nvPr>
            <p:ph type="ftr" sz="quarter" idx="12"/>
          </p:nvPr>
        </p:nvSpPr>
        <p:spPr/>
        <p:txBody>
          <a:bodyPr/>
          <a:lstStyle/>
          <a:p>
            <a:r>
              <a:rPr kumimoji="1" lang="en-US" altLang="ja-JP" smtClean="0"/>
              <a:t>Soka University - Teshigawara Laboratory</a:t>
            </a:r>
            <a:endParaRPr kumimoji="1" lang="ja-JP" altLang="en-US"/>
          </a:p>
        </p:txBody>
      </p:sp>
      <p:sp>
        <p:nvSpPr>
          <p:cNvPr id="7" name="スライド番号プレースホルダ 6"/>
          <p:cNvSpPr>
            <a:spLocks noGrp="1"/>
          </p:cNvSpPr>
          <p:nvPr>
            <p:ph type="sldNum" sz="quarter" idx="13"/>
          </p:nvPr>
        </p:nvSpPr>
        <p:spPr/>
        <p:txBody>
          <a:bodyPr/>
          <a:lstStyle/>
          <a:p>
            <a:fld id="{236DCAE5-2A10-4BC8-8D36-162BAD80F436}" type="slidenum">
              <a:rPr kumimoji="1" lang="ja-JP" altLang="en-US" smtClean="0"/>
              <a:pPr/>
              <a:t>11</a:t>
            </a:fld>
            <a:endParaRPr kumimoji="1" lang="ja-JP"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スライド イメージ プレースホルダ 1"/>
          <p:cNvSpPr>
            <a:spLocks noGrp="1" noRot="1" noChangeAspect="1" noTextEdit="1"/>
          </p:cNvSpPr>
          <p:nvPr>
            <p:ph type="sldImg"/>
          </p:nvPr>
        </p:nvSpPr>
        <p:spPr>
          <a:ln/>
        </p:spPr>
      </p:sp>
      <p:sp>
        <p:nvSpPr>
          <p:cNvPr id="61443" name="ノート プレースホルダ 2"/>
          <p:cNvSpPr>
            <a:spLocks noGrp="1"/>
          </p:cNvSpPr>
          <p:nvPr>
            <p:ph type="body" idx="1"/>
          </p:nvPr>
        </p:nvSpPr>
        <p:spPr>
          <a:noFill/>
          <a:ln/>
        </p:spPr>
        <p:txBody>
          <a:bodyPr/>
          <a:lstStyle/>
          <a:p>
            <a:pPr eaLnBrk="1" hangingPunct="1"/>
            <a:endParaRPr lang="ja-JP" altLang="en-US" smtClean="0"/>
          </a:p>
        </p:txBody>
      </p:sp>
      <p:sp>
        <p:nvSpPr>
          <p:cNvPr id="61444" name="スライド番号プレースホルダ 3"/>
          <p:cNvSpPr>
            <a:spLocks noGrp="1"/>
          </p:cNvSpPr>
          <p:nvPr>
            <p:ph type="sldNum" sz="quarter" idx="5"/>
          </p:nvPr>
        </p:nvSpPr>
        <p:spPr>
          <a:noFill/>
        </p:spPr>
        <p:txBody>
          <a:bodyPr/>
          <a:lstStyle/>
          <a:p>
            <a:fld id="{A8C611FE-DAE5-4710-84E5-9ADB99B8165B}" type="slidenum">
              <a:rPr lang="en-US" altLang="ja-JP" smtClean="0"/>
              <a:pPr/>
              <a:t>13</a:t>
            </a:fld>
            <a:endParaRPr lang="en-US" altLang="ja-JP"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D6FE5CE-FD70-47BC-B6CF-F47335702386}" type="slidenum">
              <a:rPr lang="en-US" altLang="ja-JP" smtClean="0"/>
              <a:pPr/>
              <a:t>14</a:t>
            </a:fld>
            <a:endParaRPr lang="en-US" altLang="ja-JP"/>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D6FE5CE-FD70-47BC-B6CF-F47335702386}" type="slidenum">
              <a:rPr lang="en-US" altLang="ja-JP" smtClean="0"/>
              <a:pPr/>
              <a:t>22</a:t>
            </a:fld>
            <a:endParaRPr lang="en-US" altLang="ja-JP"/>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D6FE5CE-FD70-47BC-B6CF-F47335702386}" type="slidenum">
              <a:rPr lang="en-US" altLang="ja-JP" smtClean="0"/>
              <a:pPr/>
              <a:t>23</a:t>
            </a:fld>
            <a:endParaRPr lang="en-US" altLang="ja-JP"/>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D6FE5CE-FD70-47BC-B6CF-F47335702386}" type="slidenum">
              <a:rPr lang="en-US" altLang="ja-JP" smtClean="0"/>
              <a:pPr/>
              <a:t>24</a:t>
            </a:fld>
            <a:endParaRPr lang="en-US" altLang="ja-JP"/>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D6FE5CE-FD70-47BC-B6CF-F47335702386}" type="slidenum">
              <a:rPr lang="en-US" altLang="ja-JP" smtClean="0"/>
              <a:pPr/>
              <a:t>25</a:t>
            </a:fld>
            <a:endParaRPr lang="en-US" altLang="ja-JP"/>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D6FE5CE-FD70-47BC-B6CF-F47335702386}" type="slidenum">
              <a:rPr lang="en-US" altLang="ja-JP" smtClean="0"/>
              <a:pPr/>
              <a:t>26</a:t>
            </a:fld>
            <a:endParaRPr lang="en-US" altLang="ja-JP"/>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D6FE5CE-FD70-47BC-B6CF-F47335702386}" type="slidenum">
              <a:rPr lang="en-US" altLang="ja-JP" smtClean="0"/>
              <a:pPr/>
              <a:t>27</a:t>
            </a:fld>
            <a:endParaRPr lang="en-US" altLang="ja-JP"/>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D6FE5CE-FD70-47BC-B6CF-F47335702386}" type="slidenum">
              <a:rPr lang="en-US" altLang="ja-JP" smtClean="0"/>
              <a:pPr/>
              <a:t>2</a:t>
            </a:fld>
            <a:endParaRPr lang="en-US" altLang="ja-JP"/>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pPr>
              <a:defRPr/>
            </a:pPr>
            <a:fld id="{29A01A0F-5777-4BB9-B821-7F04EB40BF39}" type="slidenum">
              <a:rPr lang="en-US" altLang="ja-JP" smtClean="0"/>
              <a:pPr>
                <a:defRPr/>
              </a:pPr>
              <a:t>28</a:t>
            </a:fld>
            <a:endParaRPr lang="en-US" altLang="ja-JP"/>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D6FE5CE-FD70-47BC-B6CF-F47335702386}" type="slidenum">
              <a:rPr lang="en-US" altLang="ja-JP" smtClean="0"/>
              <a:pPr/>
              <a:t>29</a:t>
            </a:fld>
            <a:endParaRPr lang="en-US" altLang="ja-JP"/>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D6FE5CE-FD70-47BC-B6CF-F47335702386}" type="slidenum">
              <a:rPr lang="en-US" altLang="ja-JP" smtClean="0"/>
              <a:pPr/>
              <a:t>30</a:t>
            </a:fld>
            <a:endParaRPr lang="en-US" altLang="ja-JP"/>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D6FE5CE-FD70-47BC-B6CF-F47335702386}" type="slidenum">
              <a:rPr lang="en-US" altLang="ja-JP" smtClean="0"/>
              <a:pPr/>
              <a:t>31</a:t>
            </a:fld>
            <a:endParaRPr lang="en-US" altLang="ja-JP"/>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D6FE5CE-FD70-47BC-B6CF-F47335702386}" type="slidenum">
              <a:rPr lang="en-US" altLang="ja-JP" smtClean="0"/>
              <a:pPr/>
              <a:t>33</a:t>
            </a:fld>
            <a:endParaRPr lang="en-US" altLang="ja-JP"/>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D6FE5CE-FD70-47BC-B6CF-F47335702386}" type="slidenum">
              <a:rPr lang="en-US" altLang="ja-JP" smtClean="0"/>
              <a:pPr/>
              <a:t>34</a:t>
            </a:fld>
            <a:endParaRPr lang="en-US" altLang="ja-JP"/>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D6FE5CE-FD70-47BC-B6CF-F47335702386}" type="slidenum">
              <a:rPr lang="en-US" altLang="ja-JP" smtClean="0"/>
              <a:pPr/>
              <a:t>35</a:t>
            </a:fld>
            <a:endParaRPr lang="en-US" altLang="ja-JP"/>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D6FE5CE-FD70-47BC-B6CF-F47335702386}" type="slidenum">
              <a:rPr lang="en-US" altLang="ja-JP" smtClean="0"/>
              <a:pPr/>
              <a:t>36</a:t>
            </a:fld>
            <a:endParaRPr lang="en-US" altLang="ja-JP"/>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D6FE5CE-FD70-47BC-B6CF-F47335702386}" type="slidenum">
              <a:rPr lang="en-US" altLang="ja-JP" smtClean="0"/>
              <a:pPr/>
              <a:t>37</a:t>
            </a:fld>
            <a:endParaRPr lang="en-US" altLang="ja-JP"/>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D6FE5CE-FD70-47BC-B6CF-F47335702386}" type="slidenum">
              <a:rPr lang="en-US" altLang="ja-JP" smtClean="0"/>
              <a:pPr/>
              <a:t>38</a:t>
            </a:fld>
            <a:endParaRPr lang="en-US" altLang="ja-JP"/>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D6FE5CE-FD70-47BC-B6CF-F47335702386}" type="slidenum">
              <a:rPr lang="en-US" altLang="ja-JP" smtClean="0"/>
              <a:pPr/>
              <a:t>3</a:t>
            </a:fld>
            <a:endParaRPr lang="en-US" altLang="ja-JP"/>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D6FE5CE-FD70-47BC-B6CF-F47335702386}" type="slidenum">
              <a:rPr lang="en-US" altLang="ja-JP" smtClean="0"/>
              <a:pPr/>
              <a:t>39</a:t>
            </a:fld>
            <a:endParaRPr lang="en-US" altLang="ja-JP"/>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D6FE5CE-FD70-47BC-B6CF-F47335702386}" type="slidenum">
              <a:rPr lang="en-US" altLang="ja-JP" smtClean="0"/>
              <a:pPr/>
              <a:t>4</a:t>
            </a:fld>
            <a:endParaRPr lang="en-US" altLang="ja-JP"/>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D6FE5CE-FD70-47BC-B6CF-F47335702386}" type="slidenum">
              <a:rPr lang="en-US" altLang="ja-JP" smtClean="0"/>
              <a:pPr/>
              <a:t>5</a:t>
            </a:fld>
            <a:endParaRPr lang="en-US" altLang="ja-JP"/>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D6FE5CE-FD70-47BC-B6CF-F47335702386}" type="slidenum">
              <a:rPr lang="en-US" altLang="ja-JP" smtClean="0"/>
              <a:pPr/>
              <a:t>6</a:t>
            </a:fld>
            <a:endParaRPr lang="en-US" altLang="ja-JP"/>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D6FE5CE-FD70-47BC-B6CF-F47335702386}" type="slidenum">
              <a:rPr lang="en-US" altLang="ja-JP" smtClean="0"/>
              <a:pPr/>
              <a:t>7</a:t>
            </a:fld>
            <a:endParaRPr lang="en-US" altLang="ja-JP"/>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 イメージ プレースホルダ 1"/>
          <p:cNvSpPr>
            <a:spLocks noGrp="1" noRot="1" noChangeAspect="1" noTextEdit="1"/>
          </p:cNvSpPr>
          <p:nvPr>
            <p:ph type="sldImg"/>
          </p:nvPr>
        </p:nvSpPr>
        <p:spPr>
          <a:ln/>
        </p:spPr>
      </p:sp>
      <p:sp>
        <p:nvSpPr>
          <p:cNvPr id="29699" name="ノート プレースホルダ 2"/>
          <p:cNvSpPr>
            <a:spLocks noGrp="1"/>
          </p:cNvSpPr>
          <p:nvPr>
            <p:ph type="body" idx="1"/>
          </p:nvPr>
        </p:nvSpPr>
        <p:spPr>
          <a:noFill/>
          <a:ln/>
        </p:spPr>
        <p:txBody>
          <a:bodyPr/>
          <a:lstStyle/>
          <a:p>
            <a:r>
              <a:rPr lang="ja-JP" altLang="en-US" dirty="0" smtClean="0">
                <a:latin typeface="Arial" pitchFamily="34" charset="0"/>
                <a:ea typeface="ＭＳ Ｐ明朝" pitchFamily="18" charset="-128"/>
              </a:rPr>
              <a:t>そこで本研究では、これらの問題解決に向けてタイセットに基づいた分散制御の開発に取り組んでいます。</a:t>
            </a:r>
            <a:endParaRPr lang="en-US" altLang="ja-JP" dirty="0" smtClean="0">
              <a:latin typeface="Arial" pitchFamily="34" charset="0"/>
              <a:ea typeface="ＭＳ Ｐ明朝" pitchFamily="18" charset="-128"/>
            </a:endParaRPr>
          </a:p>
        </p:txBody>
      </p:sp>
      <p:sp>
        <p:nvSpPr>
          <p:cNvPr id="29700" name="スライド番号プレースホルダ 3"/>
          <p:cNvSpPr>
            <a:spLocks noGrp="1"/>
          </p:cNvSpPr>
          <p:nvPr>
            <p:ph type="sldNum" sz="quarter" idx="5"/>
          </p:nvPr>
        </p:nvSpPr>
        <p:spPr>
          <a:noFill/>
        </p:spPr>
        <p:txBody>
          <a:bodyPr/>
          <a:lstStyle/>
          <a:p>
            <a:fld id="{5C58F61F-28FC-4334-9209-5430E1F86CF6}" type="slidenum">
              <a:rPr lang="en-US" altLang="ja-JP" smtClean="0">
                <a:latin typeface="Arial" pitchFamily="34" charset="0"/>
                <a:ea typeface="ＭＳ Ｐゴシック" pitchFamily="50" charset="-128"/>
              </a:rPr>
              <a:pPr/>
              <a:t>8</a:t>
            </a:fld>
            <a:endParaRPr lang="en-US" altLang="ja-JP" smtClean="0">
              <a:latin typeface="Arial" pitchFamily="34" charset="0"/>
              <a:ea typeface="ＭＳ Ｐゴシック" pitchFamily="50"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ヘッダー プレースホルダ 3"/>
          <p:cNvSpPr>
            <a:spLocks noGrp="1"/>
          </p:cNvSpPr>
          <p:nvPr>
            <p:ph type="hdr" sz="quarter" idx="10"/>
          </p:nvPr>
        </p:nvSpPr>
        <p:spPr/>
        <p:txBody>
          <a:bodyPr/>
          <a:lstStyle/>
          <a:p>
            <a:r>
              <a:rPr kumimoji="1" lang="ja-JP" altLang="en-US" dirty="0" smtClean="0"/>
              <a:t>暗号リスク</a:t>
            </a:r>
            <a:r>
              <a:rPr kumimoji="1" lang="en-US" altLang="ja-JP" dirty="0" smtClean="0"/>
              <a:t>WG</a:t>
            </a:r>
            <a:endParaRPr kumimoji="1" lang="ja-JP" altLang="en-US" dirty="0"/>
          </a:p>
        </p:txBody>
      </p:sp>
      <p:sp>
        <p:nvSpPr>
          <p:cNvPr id="5" name="日付プレースホルダ 4"/>
          <p:cNvSpPr>
            <a:spLocks noGrp="1"/>
          </p:cNvSpPr>
          <p:nvPr>
            <p:ph type="dt" idx="11"/>
          </p:nvPr>
        </p:nvSpPr>
        <p:spPr/>
        <p:txBody>
          <a:bodyPr/>
          <a:lstStyle/>
          <a:p>
            <a:r>
              <a:rPr kumimoji="1" lang="en-US" altLang="ja-JP" dirty="0" smtClean="0"/>
              <a:t>2007/9/4</a:t>
            </a:r>
            <a:endParaRPr kumimoji="1" lang="ja-JP" altLang="en-US" dirty="0"/>
          </a:p>
        </p:txBody>
      </p:sp>
      <p:sp>
        <p:nvSpPr>
          <p:cNvPr id="6" name="フッター プレースホルダ 5"/>
          <p:cNvSpPr>
            <a:spLocks noGrp="1"/>
          </p:cNvSpPr>
          <p:nvPr>
            <p:ph type="ftr" sz="quarter" idx="12"/>
          </p:nvPr>
        </p:nvSpPr>
        <p:spPr/>
        <p:txBody>
          <a:bodyPr/>
          <a:lstStyle/>
          <a:p>
            <a:r>
              <a:rPr kumimoji="1" lang="en-US" altLang="ja-JP" dirty="0" err="1" smtClean="0"/>
              <a:t>Soka</a:t>
            </a:r>
            <a:r>
              <a:rPr kumimoji="1" lang="en-US" altLang="ja-JP" dirty="0" smtClean="0"/>
              <a:t> University - </a:t>
            </a:r>
            <a:r>
              <a:rPr kumimoji="1" lang="en-US" altLang="ja-JP" dirty="0" err="1" smtClean="0"/>
              <a:t>Teshigawara</a:t>
            </a:r>
            <a:r>
              <a:rPr kumimoji="1" lang="en-US" altLang="ja-JP" dirty="0" smtClean="0"/>
              <a:t> Laboratory</a:t>
            </a:r>
            <a:endParaRPr kumimoji="1" lang="ja-JP" altLang="en-US" dirty="0"/>
          </a:p>
        </p:txBody>
      </p:sp>
      <p:sp>
        <p:nvSpPr>
          <p:cNvPr id="7" name="スライド番号プレースホルダ 6"/>
          <p:cNvSpPr>
            <a:spLocks noGrp="1"/>
          </p:cNvSpPr>
          <p:nvPr>
            <p:ph type="sldNum" sz="quarter" idx="13"/>
          </p:nvPr>
        </p:nvSpPr>
        <p:spPr/>
        <p:txBody>
          <a:bodyPr/>
          <a:lstStyle/>
          <a:p>
            <a:fld id="{236DCAE5-2A10-4BC8-8D36-162BAD80F436}" type="slidenum">
              <a:rPr kumimoji="1" lang="ja-JP" altLang="en-US" smtClean="0"/>
              <a:pPr/>
              <a:t>9</a:t>
            </a:fld>
            <a:endParaRPr kumimoji="1" lang="ja-JP"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Pr>
        <a:gradFill rotWithShape="0">
          <a:gsLst>
            <a:gs pos="0">
              <a:srgbClr val="CCCCFF"/>
            </a:gs>
            <a:gs pos="50000">
              <a:schemeClr val="bg1"/>
            </a:gs>
            <a:gs pos="100000">
              <a:srgbClr val="CCCCFF"/>
            </a:gs>
          </a:gsLst>
          <a:lin ang="18900000" scaled="1"/>
        </a:gradFill>
        <a:effectLst/>
      </p:bgPr>
    </p:bg>
    <p:spTree>
      <p:nvGrpSpPr>
        <p:cNvPr id="1" name=""/>
        <p:cNvGrpSpPr/>
        <p:nvPr/>
      </p:nvGrpSpPr>
      <p:grpSpPr>
        <a:xfrm>
          <a:off x="0" y="0"/>
          <a:ext cx="0" cy="0"/>
          <a:chOff x="0" y="0"/>
          <a:chExt cx="0" cy="0"/>
        </a:xfrm>
      </p:grpSpPr>
      <p:sp>
        <p:nvSpPr>
          <p:cNvPr id="83970" name="Rectangle 2"/>
          <p:cNvSpPr>
            <a:spLocks noGrp="1" noChangeArrowheads="1"/>
          </p:cNvSpPr>
          <p:nvPr>
            <p:ph type="ctrTitle"/>
          </p:nvPr>
        </p:nvSpPr>
        <p:spPr>
          <a:xfrm>
            <a:off x="255588" y="2246313"/>
            <a:ext cx="7772400" cy="1470025"/>
          </a:xfrm>
        </p:spPr>
        <p:txBody>
          <a:bodyPr/>
          <a:lstStyle>
            <a:lvl1pPr algn="r">
              <a:defRPr>
                <a:solidFill>
                  <a:srgbClr val="003399"/>
                </a:solidFill>
              </a:defRPr>
            </a:lvl1pPr>
          </a:lstStyle>
          <a:p>
            <a:r>
              <a:rPr lang="ja-JP" altLang="en-US" smtClean="0"/>
              <a:t>マスタ タイトルの書式設定</a:t>
            </a:r>
            <a:endParaRPr lang="ja-JP" altLang="en-US"/>
          </a:p>
        </p:txBody>
      </p:sp>
      <p:sp>
        <p:nvSpPr>
          <p:cNvPr id="83971" name="Rectangle 3"/>
          <p:cNvSpPr>
            <a:spLocks noGrp="1" noChangeArrowheads="1"/>
          </p:cNvSpPr>
          <p:nvPr>
            <p:ph type="subTitle" idx="1"/>
          </p:nvPr>
        </p:nvSpPr>
        <p:spPr>
          <a:xfrm>
            <a:off x="1371600" y="4124325"/>
            <a:ext cx="6400800" cy="1752600"/>
          </a:xfrm>
        </p:spPr>
        <p:txBody>
          <a:bodyPr/>
          <a:lstStyle>
            <a:lvl1pPr marL="0" indent="0" algn="r">
              <a:buFontTx/>
              <a:buNone/>
              <a:defRPr/>
            </a:lvl1pPr>
          </a:lstStyle>
          <a:p>
            <a:r>
              <a:rPr lang="ja-JP" altLang="en-US" smtClean="0"/>
              <a:t>マスタ サブタイトルの書式設定</a:t>
            </a:r>
            <a:endParaRPr lang="ja-JP" altLang="en-US"/>
          </a:p>
        </p:txBody>
      </p:sp>
      <p:sp>
        <p:nvSpPr>
          <p:cNvPr id="83972" name="Rectangle 4"/>
          <p:cNvSpPr>
            <a:spLocks noGrp="1" noChangeArrowheads="1"/>
          </p:cNvSpPr>
          <p:nvPr>
            <p:ph type="dt" sz="half" idx="2"/>
          </p:nvPr>
        </p:nvSpPr>
        <p:spPr>
          <a:xfrm>
            <a:off x="1187450" y="6165850"/>
            <a:ext cx="2133600" cy="476250"/>
          </a:xfrm>
        </p:spPr>
        <p:txBody>
          <a:bodyPr/>
          <a:lstStyle>
            <a:lvl1pPr>
              <a:defRPr/>
            </a:lvl1pPr>
          </a:lstStyle>
          <a:p>
            <a:endParaRPr lang="en-US" altLang="ja-JP"/>
          </a:p>
        </p:txBody>
      </p:sp>
      <p:sp>
        <p:nvSpPr>
          <p:cNvPr id="83973" name="Rectangle 5"/>
          <p:cNvSpPr>
            <a:spLocks noGrp="1" noChangeArrowheads="1"/>
          </p:cNvSpPr>
          <p:nvPr>
            <p:ph type="ftr" sz="quarter" idx="3"/>
          </p:nvPr>
        </p:nvSpPr>
        <p:spPr>
          <a:xfrm>
            <a:off x="3116263" y="6165850"/>
            <a:ext cx="2895600" cy="476250"/>
          </a:xfrm>
        </p:spPr>
        <p:txBody>
          <a:bodyPr/>
          <a:lstStyle>
            <a:lvl1pPr>
              <a:defRPr/>
            </a:lvl1pPr>
          </a:lstStyle>
          <a:p>
            <a:r>
              <a:rPr lang="ja-JP" altLang="en-US" smtClean="0"/>
              <a:t>勅使河原・篠宮研究室　夏合宿</a:t>
            </a:r>
            <a:endParaRPr lang="en-US" altLang="ja-JP"/>
          </a:p>
        </p:txBody>
      </p:sp>
      <p:sp>
        <p:nvSpPr>
          <p:cNvPr id="83974" name="Rectangle 6"/>
          <p:cNvSpPr>
            <a:spLocks noGrp="1" noChangeArrowheads="1"/>
          </p:cNvSpPr>
          <p:nvPr>
            <p:ph type="sldNum" sz="quarter" idx="4"/>
          </p:nvPr>
        </p:nvSpPr>
        <p:spPr>
          <a:xfrm>
            <a:off x="7010400" y="6165850"/>
            <a:ext cx="2133600" cy="476250"/>
          </a:xfrm>
        </p:spPr>
        <p:txBody>
          <a:bodyPr/>
          <a:lstStyle>
            <a:lvl1pPr>
              <a:defRPr/>
            </a:lvl1pPr>
          </a:lstStyle>
          <a:p>
            <a:fld id="{6A60D7B3-AD03-4B0E-BBD6-F49D40DD13DB}" type="slidenum">
              <a:rPr lang="en-US" altLang="ja-JP"/>
              <a:pPr/>
              <a:t>‹#›</a:t>
            </a:fld>
            <a:endParaRPr lang="en-US" altLang="ja-JP"/>
          </a:p>
        </p:txBody>
      </p:sp>
      <p:sp>
        <p:nvSpPr>
          <p:cNvPr id="83975" name="Line 7"/>
          <p:cNvSpPr>
            <a:spLocks noChangeShapeType="1"/>
          </p:cNvSpPr>
          <p:nvPr/>
        </p:nvSpPr>
        <p:spPr bwMode="auto">
          <a:xfrm>
            <a:off x="0" y="3429000"/>
            <a:ext cx="8459788" cy="0"/>
          </a:xfrm>
          <a:prstGeom prst="line">
            <a:avLst/>
          </a:prstGeom>
          <a:noFill/>
          <a:ln w="12700">
            <a:solidFill>
              <a:srgbClr val="6666FF"/>
            </a:solidFill>
            <a:round/>
            <a:headEnd/>
            <a:tailEnd/>
          </a:ln>
          <a:effectLst>
            <a:outerShdw dist="35921" dir="2700000" algn="ctr" rotWithShape="0">
              <a:schemeClr val="bg2"/>
            </a:outerShdw>
          </a:effectLst>
        </p:spPr>
        <p:txBody>
          <a:bodyPr wrap="none" anchor="ctr"/>
          <a:lstStyle/>
          <a:p>
            <a:endParaRPr lang="ja-JP" altLang="en-US"/>
          </a:p>
        </p:txBody>
      </p:sp>
      <p:sp>
        <p:nvSpPr>
          <p:cNvPr id="83976" name="Rectangle 8"/>
          <p:cNvSpPr>
            <a:spLocks noChangeArrowheads="1"/>
          </p:cNvSpPr>
          <p:nvPr/>
        </p:nvSpPr>
        <p:spPr bwMode="auto">
          <a:xfrm>
            <a:off x="8101013" y="2420938"/>
            <a:ext cx="215900" cy="1223962"/>
          </a:xfrm>
          <a:prstGeom prst="rect">
            <a:avLst/>
          </a:prstGeom>
          <a:gradFill rotWithShape="1">
            <a:gsLst>
              <a:gs pos="0">
                <a:srgbClr val="6666FF"/>
              </a:gs>
              <a:gs pos="100000">
                <a:srgbClr val="6666FF">
                  <a:gamma/>
                  <a:tint val="73725"/>
                  <a:invGamma/>
                </a:srgbClr>
              </a:gs>
            </a:gsLst>
            <a:lin ang="5400000" scaled="1"/>
          </a:gradFill>
          <a:ln w="9525" algn="ctr">
            <a:noFill/>
            <a:miter lim="800000"/>
            <a:headEnd/>
            <a:tailEnd/>
          </a:ln>
          <a:effectLst>
            <a:outerShdw dist="35921" dir="2700000" algn="ctr" rotWithShape="0">
              <a:schemeClr val="bg2"/>
            </a:outerShdw>
          </a:effectLst>
        </p:spPr>
        <p:txBody>
          <a:bodyPr wrap="none" anchor="ctr"/>
          <a:lstStyle/>
          <a:p>
            <a:endParaRPr lang="ja-JP" altLang="en-US"/>
          </a:p>
        </p:txBody>
      </p:sp>
      <p:sp>
        <p:nvSpPr>
          <p:cNvPr id="83977" name="Line 9"/>
          <p:cNvSpPr>
            <a:spLocks noChangeShapeType="1"/>
          </p:cNvSpPr>
          <p:nvPr/>
        </p:nvSpPr>
        <p:spPr bwMode="auto">
          <a:xfrm>
            <a:off x="720725" y="6464300"/>
            <a:ext cx="8459788" cy="0"/>
          </a:xfrm>
          <a:prstGeom prst="line">
            <a:avLst/>
          </a:prstGeom>
          <a:noFill/>
          <a:ln w="12700">
            <a:solidFill>
              <a:srgbClr val="6666FF"/>
            </a:solidFill>
            <a:round/>
            <a:headEnd/>
            <a:tailEnd/>
          </a:ln>
          <a:effectLst>
            <a:outerShdw dist="35921" dir="2700000" algn="ctr" rotWithShape="0">
              <a:schemeClr val="bg2"/>
            </a:outerShdw>
          </a:effectLst>
        </p:spPr>
        <p:txBody>
          <a:bodyPr wrap="none" anchor="ctr"/>
          <a:lstStyle/>
          <a:p>
            <a:endParaRPr lang="ja-JP" altLang="en-US"/>
          </a:p>
        </p:txBody>
      </p:sp>
      <p:sp>
        <p:nvSpPr>
          <p:cNvPr id="83978" name="Line 10"/>
          <p:cNvSpPr>
            <a:spLocks noChangeShapeType="1"/>
          </p:cNvSpPr>
          <p:nvPr/>
        </p:nvSpPr>
        <p:spPr bwMode="auto">
          <a:xfrm>
            <a:off x="250825" y="0"/>
            <a:ext cx="0" cy="6858000"/>
          </a:xfrm>
          <a:prstGeom prst="line">
            <a:avLst/>
          </a:prstGeom>
          <a:noFill/>
          <a:ln w="12700">
            <a:solidFill>
              <a:srgbClr val="6666FF"/>
            </a:solidFill>
            <a:round/>
            <a:headEnd/>
            <a:tailEnd/>
          </a:ln>
          <a:effectLst>
            <a:outerShdw dist="35921" dir="2700000" algn="ctr" rotWithShape="0">
              <a:schemeClr val="bg2"/>
            </a:outerShdw>
          </a:effectLst>
        </p:spPr>
        <p:txBody>
          <a:bodyPr wrap="none" anchor="ctr"/>
          <a:lstStyle/>
          <a:p>
            <a:endParaRPr lang="ja-JP" altLang="en-US"/>
          </a:p>
        </p:txBody>
      </p:sp>
      <p:sp>
        <p:nvSpPr>
          <p:cNvPr id="83979" name="Text Box 11"/>
          <p:cNvSpPr txBox="1">
            <a:spLocks noChangeArrowheads="1"/>
          </p:cNvSpPr>
          <p:nvPr/>
        </p:nvSpPr>
        <p:spPr bwMode="auto">
          <a:xfrm>
            <a:off x="454025" y="476250"/>
            <a:ext cx="2101850" cy="336550"/>
          </a:xfrm>
          <a:prstGeom prst="rect">
            <a:avLst/>
          </a:prstGeom>
          <a:noFill/>
          <a:ln w="9525" algn="ctr">
            <a:noFill/>
            <a:miter lim="800000"/>
            <a:headEnd/>
            <a:tailEnd/>
          </a:ln>
          <a:effectLst/>
        </p:spPr>
        <p:txBody>
          <a:bodyPr wrap="none">
            <a:spAutoFit/>
          </a:bodyPr>
          <a:lstStyle/>
          <a:p>
            <a:r>
              <a:rPr lang="en-US" altLang="ja-JP" sz="1600">
                <a:solidFill>
                  <a:srgbClr val="333399"/>
                </a:solidFill>
                <a:latin typeface="Bookman Old Style" pitchFamily="18" charset="0"/>
              </a:rPr>
              <a:t>http://www.***.net</a:t>
            </a:r>
          </a:p>
        </p:txBody>
      </p:sp>
      <p:sp>
        <p:nvSpPr>
          <p:cNvPr id="83980" name="Rectangle 12"/>
          <p:cNvSpPr>
            <a:spLocks noChangeArrowheads="1"/>
          </p:cNvSpPr>
          <p:nvPr/>
        </p:nvSpPr>
        <p:spPr bwMode="auto">
          <a:xfrm rot="21600000">
            <a:off x="900113" y="5634038"/>
            <a:ext cx="215900" cy="1223962"/>
          </a:xfrm>
          <a:prstGeom prst="rect">
            <a:avLst/>
          </a:prstGeom>
          <a:gradFill rotWithShape="1">
            <a:gsLst>
              <a:gs pos="0">
                <a:srgbClr val="6666FF"/>
              </a:gs>
              <a:gs pos="100000">
                <a:srgbClr val="6666FF">
                  <a:gamma/>
                  <a:tint val="73725"/>
                  <a:invGamma/>
                </a:srgbClr>
              </a:gs>
            </a:gsLst>
            <a:lin ang="5400000" scaled="1"/>
          </a:gradFill>
          <a:ln w="9525" algn="ctr">
            <a:noFill/>
            <a:miter lim="800000"/>
            <a:headEnd/>
            <a:tailEnd/>
          </a:ln>
          <a:effectLst>
            <a:outerShdw dist="35921" dir="2700000" algn="ctr" rotWithShape="0">
              <a:schemeClr val="bg2"/>
            </a:outerShdw>
          </a:effectLst>
        </p:spPr>
        <p:txBody>
          <a:bodyPr wrap="none" anchor="ctr"/>
          <a:lstStyle/>
          <a:p>
            <a:endParaRPr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lvl1pPr>
              <a:defRPr/>
            </a:lvl1pPr>
          </a:lstStyle>
          <a:p>
            <a:endParaRPr lang="en-US" altLang="ja-JP"/>
          </a:p>
        </p:txBody>
      </p:sp>
      <p:sp>
        <p:nvSpPr>
          <p:cNvPr id="5" name="フッター プレースホルダ 4"/>
          <p:cNvSpPr>
            <a:spLocks noGrp="1"/>
          </p:cNvSpPr>
          <p:nvPr>
            <p:ph type="ftr" sz="quarter" idx="11"/>
          </p:nvPr>
        </p:nvSpPr>
        <p:spPr/>
        <p:txBody>
          <a:bodyPr/>
          <a:lstStyle>
            <a:lvl1pPr>
              <a:defRPr/>
            </a:lvl1pPr>
          </a:lstStyle>
          <a:p>
            <a:r>
              <a:rPr lang="ja-JP" altLang="en-US" smtClean="0"/>
              <a:t>勅使河原・篠宮研究室　夏合宿</a:t>
            </a:r>
            <a:endParaRPr lang="en-US" altLang="ja-JP"/>
          </a:p>
        </p:txBody>
      </p:sp>
      <p:sp>
        <p:nvSpPr>
          <p:cNvPr id="6" name="スライド番号プレースホルダ 5"/>
          <p:cNvSpPr>
            <a:spLocks noGrp="1"/>
          </p:cNvSpPr>
          <p:nvPr>
            <p:ph type="sldNum" sz="quarter" idx="12"/>
          </p:nvPr>
        </p:nvSpPr>
        <p:spPr/>
        <p:txBody>
          <a:bodyPr/>
          <a:lstStyle>
            <a:lvl1pPr>
              <a:defRPr/>
            </a:lvl1pPr>
          </a:lstStyle>
          <a:p>
            <a:fld id="{04D34CBD-2809-41CA-A510-05FF6B8E05FA}" type="slidenum">
              <a:rPr lang="en-US" altLang="ja-JP"/>
              <a:pPr/>
              <a:t>‹#›</a:t>
            </a:fld>
            <a:endParaRPr lang="en-US" altLang="ja-JP"/>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44450"/>
            <a:ext cx="2057400" cy="6081713"/>
          </a:xfrm>
        </p:spPr>
        <p:txBody>
          <a:bodyPr vert="eaVert"/>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a:xfrm>
            <a:off x="457200" y="44450"/>
            <a:ext cx="6019800" cy="6081713"/>
          </a:xfrm>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lvl1pPr>
              <a:defRPr/>
            </a:lvl1pPr>
          </a:lstStyle>
          <a:p>
            <a:endParaRPr lang="en-US" altLang="ja-JP"/>
          </a:p>
        </p:txBody>
      </p:sp>
      <p:sp>
        <p:nvSpPr>
          <p:cNvPr id="5" name="フッター プレースホルダ 4"/>
          <p:cNvSpPr>
            <a:spLocks noGrp="1"/>
          </p:cNvSpPr>
          <p:nvPr>
            <p:ph type="ftr" sz="quarter" idx="11"/>
          </p:nvPr>
        </p:nvSpPr>
        <p:spPr/>
        <p:txBody>
          <a:bodyPr/>
          <a:lstStyle>
            <a:lvl1pPr>
              <a:defRPr/>
            </a:lvl1pPr>
          </a:lstStyle>
          <a:p>
            <a:r>
              <a:rPr lang="ja-JP" altLang="en-US" smtClean="0"/>
              <a:t>勅使河原・篠宮研究室　夏合宿</a:t>
            </a:r>
            <a:endParaRPr lang="en-US" altLang="ja-JP"/>
          </a:p>
        </p:txBody>
      </p:sp>
      <p:sp>
        <p:nvSpPr>
          <p:cNvPr id="6" name="スライド番号プレースホルダ 5"/>
          <p:cNvSpPr>
            <a:spLocks noGrp="1"/>
          </p:cNvSpPr>
          <p:nvPr>
            <p:ph type="sldNum" sz="quarter" idx="12"/>
          </p:nvPr>
        </p:nvSpPr>
        <p:spPr/>
        <p:txBody>
          <a:bodyPr/>
          <a:lstStyle>
            <a:lvl1pPr>
              <a:defRPr/>
            </a:lvl1pPr>
          </a:lstStyle>
          <a:p>
            <a:fld id="{BE5E89BB-A23A-4A2B-B535-38BE9FB447B4}" type="slidenum">
              <a:rPr lang="en-US" altLang="ja-JP"/>
              <a:pPr/>
              <a:t>‹#›</a:t>
            </a:fld>
            <a:endParaRPr lang="en-US" altLang="ja-JP"/>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8" name="タイトル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ja-JP" altLang="en-US" smtClean="0"/>
              <a:t>マスタ タイトルの書式設定</a:t>
            </a:r>
            <a:endParaRPr kumimoji="0" lang="en-US"/>
          </a:p>
        </p:txBody>
      </p:sp>
      <p:sp>
        <p:nvSpPr>
          <p:cNvPr id="9" name="サブタイトル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ja-JP" altLang="en-US" smtClean="0"/>
              <a:t>マスタ サブタイトルの書式設定</a:t>
            </a:r>
            <a:endParaRPr kumimoji="0" lang="en-US"/>
          </a:p>
        </p:txBody>
      </p:sp>
      <p:sp>
        <p:nvSpPr>
          <p:cNvPr id="28" name="日付プレースホルダ 27"/>
          <p:cNvSpPr>
            <a:spLocks noGrp="1"/>
          </p:cNvSpPr>
          <p:nvPr>
            <p:ph type="dt" sz="half" idx="10"/>
          </p:nvPr>
        </p:nvSpPr>
        <p:spPr>
          <a:xfrm>
            <a:off x="6400800" y="6355080"/>
            <a:ext cx="2286000" cy="365760"/>
          </a:xfrm>
        </p:spPr>
        <p:txBody>
          <a:bodyPr/>
          <a:lstStyle>
            <a:lvl1pPr>
              <a:defRPr sz="1400"/>
            </a:lvl1pPr>
          </a:lstStyle>
          <a:p>
            <a:endParaRPr lang="en-US" altLang="ja-JP"/>
          </a:p>
        </p:txBody>
      </p:sp>
      <p:sp>
        <p:nvSpPr>
          <p:cNvPr id="17" name="フッター プレースホルダ 16"/>
          <p:cNvSpPr>
            <a:spLocks noGrp="1"/>
          </p:cNvSpPr>
          <p:nvPr>
            <p:ph type="ftr" sz="quarter" idx="11"/>
          </p:nvPr>
        </p:nvSpPr>
        <p:spPr>
          <a:xfrm>
            <a:off x="2898648" y="6355080"/>
            <a:ext cx="3474720" cy="365760"/>
          </a:xfrm>
        </p:spPr>
        <p:txBody>
          <a:bodyPr/>
          <a:lstStyle/>
          <a:p>
            <a:r>
              <a:rPr lang="ja-JP" altLang="en-US" smtClean="0"/>
              <a:t>勅使河原・篠宮研究室　夏合宿</a:t>
            </a:r>
            <a:endParaRPr lang="en-US" altLang="ja-JP"/>
          </a:p>
        </p:txBody>
      </p:sp>
      <p:sp>
        <p:nvSpPr>
          <p:cNvPr id="29" name="スライド番号プレースホルダ 28"/>
          <p:cNvSpPr>
            <a:spLocks noGrp="1"/>
          </p:cNvSpPr>
          <p:nvPr>
            <p:ph type="sldNum" sz="quarter" idx="12"/>
          </p:nvPr>
        </p:nvSpPr>
        <p:spPr>
          <a:xfrm>
            <a:off x="1216152" y="6355080"/>
            <a:ext cx="1219200" cy="365760"/>
          </a:xfrm>
        </p:spPr>
        <p:txBody>
          <a:bodyPr/>
          <a:lstStyle/>
          <a:p>
            <a:fld id="{6A60D7B3-AD03-4B0E-BBD6-F49D40DD13DB}" type="slidenum">
              <a:rPr lang="en-US" altLang="ja-JP" smtClean="0"/>
              <a:pPr/>
              <a:t>‹#›</a:t>
            </a:fld>
            <a:endParaRPr lang="en-US" altLang="ja-JP"/>
          </a:p>
        </p:txBody>
      </p:sp>
      <p:sp>
        <p:nvSpPr>
          <p:cNvPr id="21" name="正方形/長方形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正方形/長方形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正方形/長方形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正方形/長方形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smtClean="0"/>
              <a:t>マスタ タイトルの書式設定</a:t>
            </a:r>
            <a:endParaRPr kumimoji="0" lang="en-US"/>
          </a:p>
        </p:txBody>
      </p:sp>
      <p:sp>
        <p:nvSpPr>
          <p:cNvPr id="4" name="日付プレースホルダ 3"/>
          <p:cNvSpPr>
            <a:spLocks noGrp="1"/>
          </p:cNvSpPr>
          <p:nvPr>
            <p:ph type="dt" sz="half" idx="10"/>
          </p:nvPr>
        </p:nvSpPr>
        <p:spPr/>
        <p:txBody>
          <a:bodyPr/>
          <a:lstStyle/>
          <a:p>
            <a:endParaRPr lang="en-US" altLang="ja-JP"/>
          </a:p>
        </p:txBody>
      </p:sp>
      <p:sp>
        <p:nvSpPr>
          <p:cNvPr id="5" name="フッター プレースホルダ 4"/>
          <p:cNvSpPr>
            <a:spLocks noGrp="1"/>
          </p:cNvSpPr>
          <p:nvPr>
            <p:ph type="ftr" sz="quarter" idx="11"/>
          </p:nvPr>
        </p:nvSpPr>
        <p:spPr/>
        <p:txBody>
          <a:bodyPr/>
          <a:lstStyle/>
          <a:p>
            <a:r>
              <a:rPr lang="ja-JP" altLang="en-US" smtClean="0"/>
              <a:t>勅使河原・篠宮研究室　夏合宿</a:t>
            </a:r>
            <a:endParaRPr lang="en-US" altLang="ja-JP"/>
          </a:p>
        </p:txBody>
      </p:sp>
      <p:sp>
        <p:nvSpPr>
          <p:cNvPr id="6" name="スライド番号プレースホルダ 5"/>
          <p:cNvSpPr>
            <a:spLocks noGrp="1"/>
          </p:cNvSpPr>
          <p:nvPr>
            <p:ph type="sldNum" sz="quarter" idx="12"/>
          </p:nvPr>
        </p:nvSpPr>
        <p:spPr/>
        <p:txBody>
          <a:bodyPr/>
          <a:lstStyle/>
          <a:p>
            <a:fld id="{FBC32092-C876-4BA9-9400-3D63FB9FCF61}" type="slidenum">
              <a:rPr lang="en-US" altLang="ja-JP" smtClean="0"/>
              <a:pPr/>
              <a:t>‹#›</a:t>
            </a:fld>
            <a:endParaRPr lang="en-US" altLang="ja-JP"/>
          </a:p>
        </p:txBody>
      </p:sp>
      <p:sp>
        <p:nvSpPr>
          <p:cNvPr id="8" name="コンテンツ プレースホルダ 7"/>
          <p:cNvSpPr>
            <a:spLocks noGrp="1"/>
          </p:cNvSpPr>
          <p:nvPr>
            <p:ph sz="quarter" idx="1"/>
          </p:nvPr>
        </p:nvSpPr>
        <p:spPr>
          <a:xfrm>
            <a:off x="457200" y="1219200"/>
            <a:ext cx="8229600" cy="4937760"/>
          </a:xfrm>
        </p:spPr>
        <p:txBody>
          <a:bodyPr/>
          <a:lstStyle/>
          <a:p>
            <a:pPr lvl="0" eaLnBrk="1" latinLnBrk="0" hangingPunct="1"/>
            <a:r>
              <a:rPr lang="ja-JP" altLang="en-US" smtClean="0"/>
              <a:t>マスタ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Ref idx="1001">
        <a:schemeClr val="bg2"/>
      </p:bgRef>
    </p:bg>
    <p:spTree>
      <p:nvGrpSpPr>
        <p:cNvPr id="1" name=""/>
        <p:cNvGrpSpPr/>
        <p:nvPr/>
      </p:nvGrpSpPr>
      <p:grpSpPr>
        <a:xfrm>
          <a:off x="0" y="0"/>
          <a:ext cx="0" cy="0"/>
          <a:chOff x="0" y="0"/>
          <a:chExt cx="0" cy="0"/>
        </a:xfrm>
      </p:grpSpPr>
      <p:sp>
        <p:nvSpPr>
          <p:cNvPr id="2" name="タイトル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ja-JP" altLang="en-US" smtClean="0"/>
              <a:t>マスタ タイトルの書式設定</a:t>
            </a:r>
            <a:endParaRPr kumimoji="0" lang="en-US"/>
          </a:p>
        </p:txBody>
      </p:sp>
      <p:sp>
        <p:nvSpPr>
          <p:cNvPr id="3" name="テキスト プレースホルダ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ja-JP" altLang="en-US" smtClean="0"/>
              <a:t>マスタ テキストの書式設定</a:t>
            </a:r>
          </a:p>
        </p:txBody>
      </p:sp>
      <p:sp>
        <p:nvSpPr>
          <p:cNvPr id="4" name="日付プレースホルダ 3"/>
          <p:cNvSpPr>
            <a:spLocks noGrp="1"/>
          </p:cNvSpPr>
          <p:nvPr>
            <p:ph type="dt" sz="half" idx="10"/>
          </p:nvPr>
        </p:nvSpPr>
        <p:spPr>
          <a:xfrm>
            <a:off x="6400800" y="6355080"/>
            <a:ext cx="2286000" cy="365760"/>
          </a:xfrm>
        </p:spPr>
        <p:txBody>
          <a:bodyPr/>
          <a:lstStyle/>
          <a:p>
            <a:endParaRPr lang="en-US" altLang="ja-JP"/>
          </a:p>
        </p:txBody>
      </p:sp>
      <p:sp>
        <p:nvSpPr>
          <p:cNvPr id="5" name="フッター プレースホルダ 4"/>
          <p:cNvSpPr>
            <a:spLocks noGrp="1"/>
          </p:cNvSpPr>
          <p:nvPr>
            <p:ph type="ftr" sz="quarter" idx="11"/>
          </p:nvPr>
        </p:nvSpPr>
        <p:spPr>
          <a:xfrm>
            <a:off x="2898648" y="6355080"/>
            <a:ext cx="3474720" cy="365760"/>
          </a:xfrm>
        </p:spPr>
        <p:txBody>
          <a:bodyPr/>
          <a:lstStyle/>
          <a:p>
            <a:r>
              <a:rPr lang="ja-JP" altLang="en-US" smtClean="0"/>
              <a:t>勅使河原・篠宮研究室　夏合宿</a:t>
            </a:r>
            <a:endParaRPr lang="en-US" altLang="ja-JP"/>
          </a:p>
        </p:txBody>
      </p:sp>
      <p:sp>
        <p:nvSpPr>
          <p:cNvPr id="6" name="スライド番号プレースホルダ 5"/>
          <p:cNvSpPr>
            <a:spLocks noGrp="1"/>
          </p:cNvSpPr>
          <p:nvPr>
            <p:ph type="sldNum" sz="quarter" idx="12"/>
          </p:nvPr>
        </p:nvSpPr>
        <p:spPr>
          <a:xfrm>
            <a:off x="1069848" y="6355080"/>
            <a:ext cx="1520952" cy="365760"/>
          </a:xfrm>
        </p:spPr>
        <p:txBody>
          <a:bodyPr/>
          <a:lstStyle/>
          <a:p>
            <a:fld id="{DA1E657B-E774-4518-A6D2-13A1D1ACFF09}" type="slidenum">
              <a:rPr lang="en-US" altLang="ja-JP" smtClean="0"/>
              <a:pPr/>
              <a:t>‹#›</a:t>
            </a:fld>
            <a:endParaRPr lang="en-US" altLang="ja-JP"/>
          </a:p>
        </p:txBody>
      </p:sp>
      <p:sp>
        <p:nvSpPr>
          <p:cNvPr id="7" name="正方形/長方形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正方形/長方形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28600"/>
            <a:ext cx="8229600" cy="914400"/>
          </a:xfrm>
        </p:spPr>
        <p:txBody>
          <a:bodyPr/>
          <a:lstStyle/>
          <a:p>
            <a:r>
              <a:rPr kumimoji="0" lang="ja-JP" altLang="en-US" smtClean="0"/>
              <a:t>マスタ タイトルの書式設定</a:t>
            </a:r>
            <a:endParaRPr kumimoji="0" lang="en-US"/>
          </a:p>
        </p:txBody>
      </p:sp>
      <p:sp>
        <p:nvSpPr>
          <p:cNvPr id="5" name="日付プレースホルダ 4"/>
          <p:cNvSpPr>
            <a:spLocks noGrp="1"/>
          </p:cNvSpPr>
          <p:nvPr>
            <p:ph type="dt" sz="half" idx="10"/>
          </p:nvPr>
        </p:nvSpPr>
        <p:spPr/>
        <p:txBody>
          <a:bodyPr/>
          <a:lstStyle/>
          <a:p>
            <a:endParaRPr lang="en-US" altLang="ja-JP"/>
          </a:p>
        </p:txBody>
      </p:sp>
      <p:sp>
        <p:nvSpPr>
          <p:cNvPr id="6" name="フッター プレースホルダ 5"/>
          <p:cNvSpPr>
            <a:spLocks noGrp="1"/>
          </p:cNvSpPr>
          <p:nvPr>
            <p:ph type="ftr" sz="quarter" idx="11"/>
          </p:nvPr>
        </p:nvSpPr>
        <p:spPr/>
        <p:txBody>
          <a:bodyPr/>
          <a:lstStyle/>
          <a:p>
            <a:r>
              <a:rPr lang="ja-JP" altLang="en-US" smtClean="0"/>
              <a:t>勅使河原・篠宮研究室　夏合宿</a:t>
            </a:r>
            <a:endParaRPr lang="en-US" altLang="ja-JP"/>
          </a:p>
        </p:txBody>
      </p:sp>
      <p:sp>
        <p:nvSpPr>
          <p:cNvPr id="7" name="スライド番号プレースホルダ 6"/>
          <p:cNvSpPr>
            <a:spLocks noGrp="1"/>
          </p:cNvSpPr>
          <p:nvPr>
            <p:ph type="sldNum" sz="quarter" idx="12"/>
          </p:nvPr>
        </p:nvSpPr>
        <p:spPr/>
        <p:txBody>
          <a:bodyPr/>
          <a:lstStyle/>
          <a:p>
            <a:fld id="{42840D58-ECBE-46D6-8E99-7F4EE3F321E0}" type="slidenum">
              <a:rPr lang="en-US" altLang="ja-JP" smtClean="0"/>
              <a:pPr/>
              <a:t>‹#›</a:t>
            </a:fld>
            <a:endParaRPr lang="en-US" altLang="ja-JP"/>
          </a:p>
        </p:txBody>
      </p:sp>
      <p:sp>
        <p:nvSpPr>
          <p:cNvPr id="9" name="コンテンツ プレースホルダ 8"/>
          <p:cNvSpPr>
            <a:spLocks noGrp="1"/>
          </p:cNvSpPr>
          <p:nvPr>
            <p:ph sz="quarter" idx="1"/>
          </p:nvPr>
        </p:nvSpPr>
        <p:spPr>
          <a:xfrm>
            <a:off x="457200" y="1219200"/>
            <a:ext cx="4041648" cy="4937760"/>
          </a:xfrm>
        </p:spPr>
        <p:txBody>
          <a:bodyPr/>
          <a:lstStyle/>
          <a:p>
            <a:pPr lvl="0" eaLnBrk="1" latinLnBrk="0" hangingPunct="1"/>
            <a:r>
              <a:rPr lang="ja-JP" altLang="en-US" smtClean="0"/>
              <a:t>マスタ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11" name="コンテンツ プレースホルダ 10"/>
          <p:cNvSpPr>
            <a:spLocks noGrp="1"/>
          </p:cNvSpPr>
          <p:nvPr>
            <p:ph sz="quarter" idx="2"/>
          </p:nvPr>
        </p:nvSpPr>
        <p:spPr>
          <a:xfrm>
            <a:off x="4632198" y="1216152"/>
            <a:ext cx="4041648" cy="4937760"/>
          </a:xfrm>
        </p:spPr>
        <p:txBody>
          <a:bodyPr/>
          <a:lstStyle/>
          <a:p>
            <a:pPr lvl="0" eaLnBrk="1" latinLnBrk="0" hangingPunct="1"/>
            <a:r>
              <a:rPr lang="ja-JP" altLang="en-US" smtClean="0"/>
              <a:t>マスタ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28600"/>
            <a:ext cx="8229600" cy="914400"/>
          </a:xfrm>
        </p:spPr>
        <p:txBody>
          <a:bodyPr anchor="ctr"/>
          <a:lstStyle>
            <a:lvl1pPr>
              <a:defRPr/>
            </a:lvl1pPr>
          </a:lstStyle>
          <a:p>
            <a:r>
              <a:rPr kumimoji="0" lang="ja-JP" altLang="en-US" smtClean="0"/>
              <a:t>マスタ タイトルの書式設定</a:t>
            </a:r>
            <a:endParaRPr kumimoji="0" lang="en-US"/>
          </a:p>
        </p:txBody>
      </p:sp>
      <p:sp>
        <p:nvSpPr>
          <p:cNvPr id="3" name="テキスト プレースホルダ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ja-JP" altLang="en-US" smtClean="0"/>
              <a:t>マスタ テキストの書式設定</a:t>
            </a:r>
          </a:p>
        </p:txBody>
      </p:sp>
      <p:sp>
        <p:nvSpPr>
          <p:cNvPr id="4" name="テキスト プレースホルダ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ja-JP" altLang="en-US" smtClean="0"/>
              <a:t>マスタ テキストの書式設定</a:t>
            </a:r>
          </a:p>
        </p:txBody>
      </p:sp>
      <p:sp>
        <p:nvSpPr>
          <p:cNvPr id="7" name="日付プレースホルダ 6"/>
          <p:cNvSpPr>
            <a:spLocks noGrp="1"/>
          </p:cNvSpPr>
          <p:nvPr>
            <p:ph type="dt" sz="half" idx="10"/>
          </p:nvPr>
        </p:nvSpPr>
        <p:spPr/>
        <p:txBody>
          <a:bodyPr/>
          <a:lstStyle/>
          <a:p>
            <a:endParaRPr lang="en-US" altLang="ja-JP"/>
          </a:p>
        </p:txBody>
      </p:sp>
      <p:sp>
        <p:nvSpPr>
          <p:cNvPr id="8" name="フッター プレースホルダ 7"/>
          <p:cNvSpPr>
            <a:spLocks noGrp="1"/>
          </p:cNvSpPr>
          <p:nvPr>
            <p:ph type="ftr" sz="quarter" idx="11"/>
          </p:nvPr>
        </p:nvSpPr>
        <p:spPr/>
        <p:txBody>
          <a:bodyPr/>
          <a:lstStyle/>
          <a:p>
            <a:r>
              <a:rPr lang="ja-JP" altLang="en-US" smtClean="0"/>
              <a:t>勅使河原・篠宮研究室　夏合宿</a:t>
            </a:r>
            <a:endParaRPr lang="en-US" altLang="ja-JP"/>
          </a:p>
        </p:txBody>
      </p:sp>
      <p:sp>
        <p:nvSpPr>
          <p:cNvPr id="9" name="スライド番号プレースホルダ 8"/>
          <p:cNvSpPr>
            <a:spLocks noGrp="1"/>
          </p:cNvSpPr>
          <p:nvPr>
            <p:ph type="sldNum" sz="quarter" idx="12"/>
          </p:nvPr>
        </p:nvSpPr>
        <p:spPr/>
        <p:txBody>
          <a:bodyPr/>
          <a:lstStyle/>
          <a:p>
            <a:fld id="{5BA5CB29-7E02-46C3-8627-67694D773AFF}" type="slidenum">
              <a:rPr lang="en-US" altLang="ja-JP" smtClean="0"/>
              <a:pPr/>
              <a:t>‹#›</a:t>
            </a:fld>
            <a:endParaRPr lang="en-US" altLang="ja-JP"/>
          </a:p>
        </p:txBody>
      </p:sp>
      <p:sp>
        <p:nvSpPr>
          <p:cNvPr id="11" name="コンテンツ プレースホルダ 10"/>
          <p:cNvSpPr>
            <a:spLocks noGrp="1"/>
          </p:cNvSpPr>
          <p:nvPr>
            <p:ph sz="quarter" idx="2"/>
          </p:nvPr>
        </p:nvSpPr>
        <p:spPr>
          <a:xfrm>
            <a:off x="457200" y="2133600"/>
            <a:ext cx="4038600" cy="4038600"/>
          </a:xfrm>
        </p:spPr>
        <p:txBody>
          <a:bodyPr/>
          <a:lstStyle/>
          <a:p>
            <a:pPr lvl="0" eaLnBrk="1" latinLnBrk="0" hangingPunct="1"/>
            <a:r>
              <a:rPr lang="ja-JP" altLang="en-US" smtClean="0"/>
              <a:t>マスタ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13" name="コンテンツ プレースホルダ 12"/>
          <p:cNvSpPr>
            <a:spLocks noGrp="1"/>
          </p:cNvSpPr>
          <p:nvPr>
            <p:ph sz="quarter" idx="4"/>
          </p:nvPr>
        </p:nvSpPr>
        <p:spPr>
          <a:xfrm>
            <a:off x="4648200" y="2133600"/>
            <a:ext cx="4038600" cy="4038600"/>
          </a:xfrm>
        </p:spPr>
        <p:txBody>
          <a:bodyPr/>
          <a:lstStyle/>
          <a:p>
            <a:pPr lvl="0" eaLnBrk="1" latinLnBrk="0" hangingPunct="1"/>
            <a:r>
              <a:rPr lang="ja-JP" altLang="en-US" smtClean="0"/>
              <a:t>マスタ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28600"/>
            <a:ext cx="8229600" cy="914400"/>
          </a:xfrm>
        </p:spPr>
        <p:txBody>
          <a:bodyPr/>
          <a:lstStyle/>
          <a:p>
            <a:r>
              <a:rPr kumimoji="0" lang="ja-JP" altLang="en-US" smtClean="0"/>
              <a:t>マスタ タイトルの書式設定</a:t>
            </a:r>
            <a:endParaRPr kumimoji="0" lang="en-US"/>
          </a:p>
        </p:txBody>
      </p:sp>
      <p:sp>
        <p:nvSpPr>
          <p:cNvPr id="3" name="日付プレースホルダ 2"/>
          <p:cNvSpPr>
            <a:spLocks noGrp="1"/>
          </p:cNvSpPr>
          <p:nvPr>
            <p:ph type="dt" sz="half" idx="10"/>
          </p:nvPr>
        </p:nvSpPr>
        <p:spPr/>
        <p:txBody>
          <a:bodyPr/>
          <a:lstStyle/>
          <a:p>
            <a:endParaRPr lang="en-US" altLang="ja-JP"/>
          </a:p>
        </p:txBody>
      </p:sp>
      <p:sp>
        <p:nvSpPr>
          <p:cNvPr id="4" name="フッター プレースホルダ 3"/>
          <p:cNvSpPr>
            <a:spLocks noGrp="1"/>
          </p:cNvSpPr>
          <p:nvPr>
            <p:ph type="ftr" sz="quarter" idx="11"/>
          </p:nvPr>
        </p:nvSpPr>
        <p:spPr/>
        <p:txBody>
          <a:bodyPr/>
          <a:lstStyle/>
          <a:p>
            <a:r>
              <a:rPr lang="ja-JP" altLang="en-US" smtClean="0"/>
              <a:t>勅使河原・篠宮研究室　夏合宿</a:t>
            </a:r>
            <a:endParaRPr lang="en-US" altLang="ja-JP"/>
          </a:p>
        </p:txBody>
      </p:sp>
      <p:sp>
        <p:nvSpPr>
          <p:cNvPr id="5" name="スライド番号プレースホルダ 4"/>
          <p:cNvSpPr>
            <a:spLocks noGrp="1"/>
          </p:cNvSpPr>
          <p:nvPr>
            <p:ph type="sldNum" sz="quarter" idx="12"/>
          </p:nvPr>
        </p:nvSpPr>
        <p:spPr/>
        <p:txBody>
          <a:bodyPr/>
          <a:lstStyle/>
          <a:p>
            <a:fld id="{77A2E4D2-E2E9-4CB4-97F4-FBCF888CD22F}" type="slidenum">
              <a:rPr lang="en-US" altLang="ja-JP" smtClean="0"/>
              <a:pPr/>
              <a:t>‹#›</a:t>
            </a:fld>
            <a:endParaRPr lang="en-US" altLang="ja-JP"/>
          </a:p>
        </p:txBody>
      </p:sp>
      <p:sp>
        <p:nvSpPr>
          <p:cNvPr id="6" name="二等辺三角形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endParaRPr lang="en-US" altLang="ja-JP"/>
          </a:p>
        </p:txBody>
      </p:sp>
      <p:sp>
        <p:nvSpPr>
          <p:cNvPr id="3" name="フッター プレースホルダ 2"/>
          <p:cNvSpPr>
            <a:spLocks noGrp="1"/>
          </p:cNvSpPr>
          <p:nvPr>
            <p:ph type="ftr" sz="quarter" idx="11"/>
          </p:nvPr>
        </p:nvSpPr>
        <p:spPr/>
        <p:txBody>
          <a:bodyPr/>
          <a:lstStyle/>
          <a:p>
            <a:r>
              <a:rPr lang="ja-JP" altLang="en-US" smtClean="0"/>
              <a:t>勅使河原・篠宮研究室　夏合宿</a:t>
            </a:r>
            <a:endParaRPr lang="en-US" altLang="ja-JP"/>
          </a:p>
        </p:txBody>
      </p:sp>
      <p:sp>
        <p:nvSpPr>
          <p:cNvPr id="4" name="スライド番号プレースホルダ 3"/>
          <p:cNvSpPr>
            <a:spLocks noGrp="1"/>
          </p:cNvSpPr>
          <p:nvPr>
            <p:ph type="sldNum" sz="quarter" idx="12"/>
          </p:nvPr>
        </p:nvSpPr>
        <p:spPr/>
        <p:txBody>
          <a:bodyPr/>
          <a:lstStyle/>
          <a:p>
            <a:fld id="{011C14A2-BEEB-4572-939F-224E757525B7}" type="slidenum">
              <a:rPr lang="en-US" altLang="ja-JP" smtClean="0"/>
              <a:pPr/>
              <a:t>‹#›</a:t>
            </a:fld>
            <a:endParaRPr lang="en-US" altLang="ja-JP"/>
          </a:p>
        </p:txBody>
      </p:sp>
      <p:sp>
        <p:nvSpPr>
          <p:cNvPr id="5" name="直線コネクタ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二等辺三角形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ja-JP" altLang="en-US" smtClean="0"/>
              <a:t>マスタ タイトルの書式設定</a:t>
            </a:r>
            <a:endParaRPr kumimoji="0" lang="en-US"/>
          </a:p>
        </p:txBody>
      </p:sp>
      <p:sp>
        <p:nvSpPr>
          <p:cNvPr id="3" name="テキスト プレースホルダ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ja-JP" altLang="en-US" smtClean="0"/>
              <a:t>マスタ テキストの書式設定</a:t>
            </a:r>
          </a:p>
        </p:txBody>
      </p:sp>
      <p:sp>
        <p:nvSpPr>
          <p:cNvPr id="5" name="日付プレースホルダ 4"/>
          <p:cNvSpPr>
            <a:spLocks noGrp="1"/>
          </p:cNvSpPr>
          <p:nvPr>
            <p:ph type="dt" sz="half" idx="10"/>
          </p:nvPr>
        </p:nvSpPr>
        <p:spPr/>
        <p:txBody>
          <a:bodyPr/>
          <a:lstStyle/>
          <a:p>
            <a:endParaRPr lang="en-US" altLang="ja-JP"/>
          </a:p>
        </p:txBody>
      </p:sp>
      <p:sp>
        <p:nvSpPr>
          <p:cNvPr id="6" name="フッター プレースホルダ 5"/>
          <p:cNvSpPr>
            <a:spLocks noGrp="1"/>
          </p:cNvSpPr>
          <p:nvPr>
            <p:ph type="ftr" sz="quarter" idx="11"/>
          </p:nvPr>
        </p:nvSpPr>
        <p:spPr/>
        <p:txBody>
          <a:bodyPr/>
          <a:lstStyle/>
          <a:p>
            <a:r>
              <a:rPr lang="ja-JP" altLang="en-US" smtClean="0"/>
              <a:t>勅使河原・篠宮研究室　夏合宿</a:t>
            </a:r>
            <a:endParaRPr lang="en-US" altLang="ja-JP"/>
          </a:p>
        </p:txBody>
      </p:sp>
      <p:sp>
        <p:nvSpPr>
          <p:cNvPr id="7" name="スライド番号プレースホルダ 6"/>
          <p:cNvSpPr>
            <a:spLocks noGrp="1"/>
          </p:cNvSpPr>
          <p:nvPr>
            <p:ph type="sldNum" sz="quarter" idx="12"/>
          </p:nvPr>
        </p:nvSpPr>
        <p:spPr/>
        <p:txBody>
          <a:bodyPr/>
          <a:lstStyle/>
          <a:p>
            <a:fld id="{9EA1EF97-2B4D-442D-A2E4-EB286F758911}" type="slidenum">
              <a:rPr lang="en-US" altLang="ja-JP" smtClean="0"/>
              <a:pPr/>
              <a:t>‹#›</a:t>
            </a:fld>
            <a:endParaRPr lang="en-US" altLang="ja-JP"/>
          </a:p>
        </p:txBody>
      </p:sp>
      <p:sp>
        <p:nvSpPr>
          <p:cNvPr id="8" name="直線コネクタ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直線コネクタ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二等辺三角形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コンテンツ プレースホルダ 11"/>
          <p:cNvSpPr>
            <a:spLocks noGrp="1"/>
          </p:cNvSpPr>
          <p:nvPr>
            <p:ph sz="quarter" idx="1"/>
          </p:nvPr>
        </p:nvSpPr>
        <p:spPr>
          <a:xfrm>
            <a:off x="304800" y="304800"/>
            <a:ext cx="5715000" cy="5715000"/>
          </a:xfrm>
        </p:spPr>
        <p:txBody>
          <a:bodyPr/>
          <a:lstStyle/>
          <a:p>
            <a:pPr lvl="0" eaLnBrk="1" latinLnBrk="0" hangingPunct="1"/>
            <a:r>
              <a:rPr lang="ja-JP" altLang="en-US" smtClean="0"/>
              <a:t>マスタ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lvl1pPr>
              <a:defRPr/>
            </a:lvl1pPr>
          </a:lstStyle>
          <a:p>
            <a:endParaRPr lang="en-US" altLang="ja-JP"/>
          </a:p>
        </p:txBody>
      </p:sp>
      <p:sp>
        <p:nvSpPr>
          <p:cNvPr id="5" name="フッター プレースホルダ 4"/>
          <p:cNvSpPr>
            <a:spLocks noGrp="1"/>
          </p:cNvSpPr>
          <p:nvPr>
            <p:ph type="ftr" sz="quarter" idx="11"/>
          </p:nvPr>
        </p:nvSpPr>
        <p:spPr/>
        <p:txBody>
          <a:bodyPr/>
          <a:lstStyle>
            <a:lvl1pPr>
              <a:defRPr/>
            </a:lvl1pPr>
          </a:lstStyle>
          <a:p>
            <a:r>
              <a:rPr lang="ja-JP" altLang="en-US" smtClean="0"/>
              <a:t>勅使河原・篠宮研究室　夏合宿</a:t>
            </a:r>
            <a:endParaRPr lang="en-US" altLang="ja-JP"/>
          </a:p>
        </p:txBody>
      </p:sp>
      <p:sp>
        <p:nvSpPr>
          <p:cNvPr id="6" name="スライド番号プレースホルダ 5"/>
          <p:cNvSpPr>
            <a:spLocks noGrp="1"/>
          </p:cNvSpPr>
          <p:nvPr>
            <p:ph type="sldNum" sz="quarter" idx="12"/>
          </p:nvPr>
        </p:nvSpPr>
        <p:spPr/>
        <p:txBody>
          <a:bodyPr/>
          <a:lstStyle>
            <a:lvl1pPr>
              <a:defRPr/>
            </a:lvl1pPr>
          </a:lstStyle>
          <a:p>
            <a:fld id="{FBC32092-C876-4BA9-9400-3D63FB9FCF61}" type="slidenum">
              <a:rPr lang="en-US" altLang="ja-JP"/>
              <a:pPr/>
              <a:t>‹#›</a:t>
            </a:fld>
            <a:endParaRPr lang="en-US" altLang="ja-JP"/>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bg>
      <p:bgRef idx="1001">
        <a:schemeClr val="bg2"/>
      </p:bgRef>
    </p:bg>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ja-JP" altLang="en-US" smtClean="0"/>
              <a:t>マスタ タイトルの書式設定</a:t>
            </a:r>
            <a:endParaRPr kumimoji="0" lang="en-US"/>
          </a:p>
        </p:txBody>
      </p:sp>
      <p:sp>
        <p:nvSpPr>
          <p:cNvPr id="3" name="図プレースホルダ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ja-JP" altLang="en-US" smtClean="0"/>
              <a:t>アイコンをクリックして図を追加</a:t>
            </a:r>
            <a:endParaRPr kumimoji="0" lang="en-US" dirty="0"/>
          </a:p>
        </p:txBody>
      </p:sp>
      <p:sp>
        <p:nvSpPr>
          <p:cNvPr id="4" name="テキスト プレースホルダ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ja-JP" altLang="en-US" smtClean="0"/>
              <a:t>マスタ テキストの書式設定</a:t>
            </a:r>
          </a:p>
        </p:txBody>
      </p:sp>
      <p:sp>
        <p:nvSpPr>
          <p:cNvPr id="5" name="日付プレースホルダ 4"/>
          <p:cNvSpPr>
            <a:spLocks noGrp="1"/>
          </p:cNvSpPr>
          <p:nvPr>
            <p:ph type="dt" sz="half" idx="10"/>
          </p:nvPr>
        </p:nvSpPr>
        <p:spPr/>
        <p:txBody>
          <a:bodyPr/>
          <a:lstStyle/>
          <a:p>
            <a:endParaRPr lang="en-US" altLang="ja-JP"/>
          </a:p>
        </p:txBody>
      </p:sp>
      <p:sp>
        <p:nvSpPr>
          <p:cNvPr id="6" name="フッター プレースホルダ 5"/>
          <p:cNvSpPr>
            <a:spLocks noGrp="1"/>
          </p:cNvSpPr>
          <p:nvPr>
            <p:ph type="ftr" sz="quarter" idx="11"/>
          </p:nvPr>
        </p:nvSpPr>
        <p:spPr/>
        <p:txBody>
          <a:bodyPr/>
          <a:lstStyle/>
          <a:p>
            <a:r>
              <a:rPr lang="ja-JP" altLang="en-US" smtClean="0"/>
              <a:t>勅使河原・篠宮研究室　夏合宿</a:t>
            </a:r>
            <a:endParaRPr lang="en-US" altLang="ja-JP"/>
          </a:p>
        </p:txBody>
      </p:sp>
      <p:sp>
        <p:nvSpPr>
          <p:cNvPr id="7" name="スライド番号プレースホルダ 6"/>
          <p:cNvSpPr>
            <a:spLocks noGrp="1"/>
          </p:cNvSpPr>
          <p:nvPr>
            <p:ph type="sldNum" sz="quarter" idx="12"/>
          </p:nvPr>
        </p:nvSpPr>
        <p:spPr/>
        <p:txBody>
          <a:bodyPr/>
          <a:lstStyle/>
          <a:p>
            <a:fld id="{3A74DF92-F27A-4EB3-AE10-52BB291F60B2}" type="slidenum">
              <a:rPr lang="en-US" altLang="ja-JP" smtClean="0"/>
              <a:pPr/>
              <a:t>‹#›</a:t>
            </a:fld>
            <a:endParaRPr lang="en-US" altLang="ja-JP"/>
          </a:p>
        </p:txBody>
      </p:sp>
      <p:sp>
        <p:nvSpPr>
          <p:cNvPr id="8" name="直線コネクタ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二等辺三角形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正方形/長方形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smtClean="0"/>
              <a:t>マスタ タイトルの書式設定</a:t>
            </a:r>
            <a:endParaRPr kumimoji="0" lang="en-US"/>
          </a:p>
        </p:txBody>
      </p:sp>
      <p:sp>
        <p:nvSpPr>
          <p:cNvPr id="3" name="縦書きテキスト プレースホルダ 2"/>
          <p:cNvSpPr>
            <a:spLocks noGrp="1"/>
          </p:cNvSpPr>
          <p:nvPr>
            <p:ph type="body" orient="vert" idx="1"/>
          </p:nvPr>
        </p:nvSpPr>
        <p:spPr/>
        <p:txBody>
          <a:bodyPr vert="eaVert"/>
          <a:lstStyle/>
          <a:p>
            <a:pPr lvl="0" eaLnBrk="1" latinLnBrk="0" hangingPunct="1"/>
            <a:r>
              <a:rPr lang="ja-JP" altLang="en-US" smtClean="0"/>
              <a:t>マスタ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日付プレースホルダ 3"/>
          <p:cNvSpPr>
            <a:spLocks noGrp="1"/>
          </p:cNvSpPr>
          <p:nvPr>
            <p:ph type="dt" sz="half" idx="10"/>
          </p:nvPr>
        </p:nvSpPr>
        <p:spPr/>
        <p:txBody>
          <a:bodyPr/>
          <a:lstStyle/>
          <a:p>
            <a:endParaRPr lang="en-US" altLang="ja-JP"/>
          </a:p>
        </p:txBody>
      </p:sp>
      <p:sp>
        <p:nvSpPr>
          <p:cNvPr id="5" name="フッター プレースホルダ 4"/>
          <p:cNvSpPr>
            <a:spLocks noGrp="1"/>
          </p:cNvSpPr>
          <p:nvPr>
            <p:ph type="ftr" sz="quarter" idx="11"/>
          </p:nvPr>
        </p:nvSpPr>
        <p:spPr/>
        <p:txBody>
          <a:bodyPr/>
          <a:lstStyle/>
          <a:p>
            <a:r>
              <a:rPr lang="ja-JP" altLang="en-US" smtClean="0"/>
              <a:t>勅使河原・篠宮研究室　夏合宿</a:t>
            </a:r>
            <a:endParaRPr lang="en-US" altLang="ja-JP"/>
          </a:p>
        </p:txBody>
      </p:sp>
      <p:sp>
        <p:nvSpPr>
          <p:cNvPr id="6" name="スライド番号プレースホルダ 5"/>
          <p:cNvSpPr>
            <a:spLocks noGrp="1"/>
          </p:cNvSpPr>
          <p:nvPr>
            <p:ph type="sldNum" sz="quarter" idx="12"/>
          </p:nvPr>
        </p:nvSpPr>
        <p:spPr/>
        <p:txBody>
          <a:bodyPr/>
          <a:lstStyle/>
          <a:p>
            <a:fld id="{04D34CBD-2809-41CA-A510-05FF6B8E05FA}" type="slidenum">
              <a:rPr lang="en-US" altLang="ja-JP" smtClean="0"/>
              <a:pPr/>
              <a:t>‹#›</a:t>
            </a:fld>
            <a:endParaRPr lang="en-US" altLang="ja-JP"/>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0" lang="ja-JP" altLang="en-US" smtClean="0"/>
              <a:t>マスタ タイトルの書式設定</a:t>
            </a:r>
            <a:endParaRPr kumimoji="0" lang="en-US"/>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eaLnBrk="1" latinLnBrk="0" hangingPunct="1"/>
            <a:r>
              <a:rPr lang="ja-JP" altLang="en-US" smtClean="0"/>
              <a:t>マスタ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日付プレースホルダ 3"/>
          <p:cNvSpPr>
            <a:spLocks noGrp="1"/>
          </p:cNvSpPr>
          <p:nvPr>
            <p:ph type="dt" sz="half" idx="10"/>
          </p:nvPr>
        </p:nvSpPr>
        <p:spPr/>
        <p:txBody>
          <a:bodyPr/>
          <a:lstStyle/>
          <a:p>
            <a:endParaRPr lang="en-US" altLang="ja-JP"/>
          </a:p>
        </p:txBody>
      </p:sp>
      <p:sp>
        <p:nvSpPr>
          <p:cNvPr id="5" name="フッター プレースホルダ 4"/>
          <p:cNvSpPr>
            <a:spLocks noGrp="1"/>
          </p:cNvSpPr>
          <p:nvPr>
            <p:ph type="ftr" sz="quarter" idx="11"/>
          </p:nvPr>
        </p:nvSpPr>
        <p:spPr/>
        <p:txBody>
          <a:bodyPr/>
          <a:lstStyle/>
          <a:p>
            <a:r>
              <a:rPr lang="ja-JP" altLang="en-US" smtClean="0"/>
              <a:t>勅使河原・篠宮研究室　夏合宿</a:t>
            </a:r>
            <a:endParaRPr lang="en-US" altLang="ja-JP"/>
          </a:p>
        </p:txBody>
      </p:sp>
      <p:sp>
        <p:nvSpPr>
          <p:cNvPr id="6" name="スライド番号プレースホルダ 5"/>
          <p:cNvSpPr>
            <a:spLocks noGrp="1"/>
          </p:cNvSpPr>
          <p:nvPr>
            <p:ph type="sldNum" sz="quarter" idx="12"/>
          </p:nvPr>
        </p:nvSpPr>
        <p:spPr/>
        <p:txBody>
          <a:bodyPr/>
          <a:lstStyle/>
          <a:p>
            <a:fld id="{BE5E89BB-A23A-4A2B-B535-38BE9FB447B4}" type="slidenum">
              <a:rPr lang="en-US" altLang="ja-JP" smtClean="0"/>
              <a:pPr/>
              <a:t>‹#›</a:t>
            </a:fld>
            <a:endParaRPr lang="en-US" altLang="ja-JP"/>
          </a:p>
        </p:txBody>
      </p:sp>
      <p:sp>
        <p:nvSpPr>
          <p:cNvPr id="7" name="直線コネクタ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二等辺三角形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直線コネクタ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smtClean="0"/>
              <a:t>マスタ テキストの書式設定</a:t>
            </a:r>
          </a:p>
        </p:txBody>
      </p:sp>
      <p:sp>
        <p:nvSpPr>
          <p:cNvPr id="4" name="日付プレースホルダ 3"/>
          <p:cNvSpPr>
            <a:spLocks noGrp="1"/>
          </p:cNvSpPr>
          <p:nvPr>
            <p:ph type="dt" sz="half" idx="10"/>
          </p:nvPr>
        </p:nvSpPr>
        <p:spPr/>
        <p:txBody>
          <a:bodyPr/>
          <a:lstStyle>
            <a:lvl1pPr>
              <a:defRPr/>
            </a:lvl1pPr>
          </a:lstStyle>
          <a:p>
            <a:endParaRPr lang="en-US" altLang="ja-JP"/>
          </a:p>
        </p:txBody>
      </p:sp>
      <p:sp>
        <p:nvSpPr>
          <p:cNvPr id="5" name="フッター プレースホルダ 4"/>
          <p:cNvSpPr>
            <a:spLocks noGrp="1"/>
          </p:cNvSpPr>
          <p:nvPr>
            <p:ph type="ftr" sz="quarter" idx="11"/>
          </p:nvPr>
        </p:nvSpPr>
        <p:spPr/>
        <p:txBody>
          <a:bodyPr/>
          <a:lstStyle>
            <a:lvl1pPr>
              <a:defRPr/>
            </a:lvl1pPr>
          </a:lstStyle>
          <a:p>
            <a:r>
              <a:rPr lang="ja-JP" altLang="en-US" smtClean="0"/>
              <a:t>勅使河原・篠宮研究室　夏合宿</a:t>
            </a:r>
            <a:endParaRPr lang="en-US" altLang="ja-JP"/>
          </a:p>
        </p:txBody>
      </p:sp>
      <p:sp>
        <p:nvSpPr>
          <p:cNvPr id="6" name="スライド番号プレースホルダ 5"/>
          <p:cNvSpPr>
            <a:spLocks noGrp="1"/>
          </p:cNvSpPr>
          <p:nvPr>
            <p:ph type="sldNum" sz="quarter" idx="12"/>
          </p:nvPr>
        </p:nvSpPr>
        <p:spPr/>
        <p:txBody>
          <a:bodyPr/>
          <a:lstStyle>
            <a:lvl1pPr>
              <a:defRPr/>
            </a:lvl1pPr>
          </a:lstStyle>
          <a:p>
            <a:fld id="{DA1E657B-E774-4518-A6D2-13A1D1ACFF09}" type="slidenum">
              <a:rPr lang="en-US" altLang="ja-JP"/>
              <a:pPr/>
              <a:t>‹#›</a:t>
            </a:fld>
            <a:endParaRPr lang="en-US" altLang="ja-JP"/>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日付プレースホルダ 4"/>
          <p:cNvSpPr>
            <a:spLocks noGrp="1"/>
          </p:cNvSpPr>
          <p:nvPr>
            <p:ph type="dt" sz="half" idx="10"/>
          </p:nvPr>
        </p:nvSpPr>
        <p:spPr/>
        <p:txBody>
          <a:bodyPr/>
          <a:lstStyle>
            <a:lvl1pPr>
              <a:defRPr/>
            </a:lvl1pPr>
          </a:lstStyle>
          <a:p>
            <a:endParaRPr lang="en-US" altLang="ja-JP"/>
          </a:p>
        </p:txBody>
      </p:sp>
      <p:sp>
        <p:nvSpPr>
          <p:cNvPr id="6" name="フッター プレースホルダ 5"/>
          <p:cNvSpPr>
            <a:spLocks noGrp="1"/>
          </p:cNvSpPr>
          <p:nvPr>
            <p:ph type="ftr" sz="quarter" idx="11"/>
          </p:nvPr>
        </p:nvSpPr>
        <p:spPr/>
        <p:txBody>
          <a:bodyPr/>
          <a:lstStyle>
            <a:lvl1pPr>
              <a:defRPr/>
            </a:lvl1pPr>
          </a:lstStyle>
          <a:p>
            <a:r>
              <a:rPr lang="ja-JP" altLang="en-US" smtClean="0"/>
              <a:t>勅使河原・篠宮研究室　夏合宿</a:t>
            </a:r>
            <a:endParaRPr lang="en-US" altLang="ja-JP"/>
          </a:p>
        </p:txBody>
      </p:sp>
      <p:sp>
        <p:nvSpPr>
          <p:cNvPr id="7" name="スライド番号プレースホルダ 6"/>
          <p:cNvSpPr>
            <a:spLocks noGrp="1"/>
          </p:cNvSpPr>
          <p:nvPr>
            <p:ph type="sldNum" sz="quarter" idx="12"/>
          </p:nvPr>
        </p:nvSpPr>
        <p:spPr/>
        <p:txBody>
          <a:bodyPr/>
          <a:lstStyle>
            <a:lvl1pPr>
              <a:defRPr/>
            </a:lvl1pPr>
          </a:lstStyle>
          <a:p>
            <a:fld id="{42840D58-ECBE-46D6-8E99-7F4EE3F321E0}" type="slidenum">
              <a:rPr lang="en-US" altLang="ja-JP"/>
              <a:pPr/>
              <a:t>‹#›</a:t>
            </a:fld>
            <a:endParaRPr lang="en-US" altLang="ja-JP"/>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日付プレースホルダ 6"/>
          <p:cNvSpPr>
            <a:spLocks noGrp="1"/>
          </p:cNvSpPr>
          <p:nvPr>
            <p:ph type="dt" sz="half" idx="10"/>
          </p:nvPr>
        </p:nvSpPr>
        <p:spPr/>
        <p:txBody>
          <a:bodyPr/>
          <a:lstStyle>
            <a:lvl1pPr>
              <a:defRPr/>
            </a:lvl1pPr>
          </a:lstStyle>
          <a:p>
            <a:endParaRPr lang="en-US" altLang="ja-JP"/>
          </a:p>
        </p:txBody>
      </p:sp>
      <p:sp>
        <p:nvSpPr>
          <p:cNvPr id="8" name="フッター プレースホルダ 7"/>
          <p:cNvSpPr>
            <a:spLocks noGrp="1"/>
          </p:cNvSpPr>
          <p:nvPr>
            <p:ph type="ftr" sz="quarter" idx="11"/>
          </p:nvPr>
        </p:nvSpPr>
        <p:spPr/>
        <p:txBody>
          <a:bodyPr/>
          <a:lstStyle>
            <a:lvl1pPr>
              <a:defRPr/>
            </a:lvl1pPr>
          </a:lstStyle>
          <a:p>
            <a:r>
              <a:rPr lang="ja-JP" altLang="en-US" smtClean="0"/>
              <a:t>勅使河原・篠宮研究室　夏合宿</a:t>
            </a:r>
            <a:endParaRPr lang="en-US" altLang="ja-JP"/>
          </a:p>
        </p:txBody>
      </p:sp>
      <p:sp>
        <p:nvSpPr>
          <p:cNvPr id="9" name="スライド番号プレースホルダ 8"/>
          <p:cNvSpPr>
            <a:spLocks noGrp="1"/>
          </p:cNvSpPr>
          <p:nvPr>
            <p:ph type="sldNum" sz="quarter" idx="12"/>
          </p:nvPr>
        </p:nvSpPr>
        <p:spPr/>
        <p:txBody>
          <a:bodyPr/>
          <a:lstStyle>
            <a:lvl1pPr>
              <a:defRPr/>
            </a:lvl1pPr>
          </a:lstStyle>
          <a:p>
            <a:fld id="{5BA5CB29-7E02-46C3-8627-67694D773AFF}" type="slidenum">
              <a:rPr lang="en-US" altLang="ja-JP"/>
              <a:pPr/>
              <a:t>‹#›</a:t>
            </a:fld>
            <a:endParaRPr lang="en-US" altLang="ja-JP"/>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日付プレースホルダ 2"/>
          <p:cNvSpPr>
            <a:spLocks noGrp="1"/>
          </p:cNvSpPr>
          <p:nvPr>
            <p:ph type="dt" sz="half" idx="10"/>
          </p:nvPr>
        </p:nvSpPr>
        <p:spPr/>
        <p:txBody>
          <a:bodyPr/>
          <a:lstStyle>
            <a:lvl1pPr>
              <a:defRPr/>
            </a:lvl1pPr>
          </a:lstStyle>
          <a:p>
            <a:endParaRPr lang="en-US" altLang="ja-JP"/>
          </a:p>
        </p:txBody>
      </p:sp>
      <p:sp>
        <p:nvSpPr>
          <p:cNvPr id="4" name="フッター プレースホルダ 3"/>
          <p:cNvSpPr>
            <a:spLocks noGrp="1"/>
          </p:cNvSpPr>
          <p:nvPr>
            <p:ph type="ftr" sz="quarter" idx="11"/>
          </p:nvPr>
        </p:nvSpPr>
        <p:spPr/>
        <p:txBody>
          <a:bodyPr/>
          <a:lstStyle>
            <a:lvl1pPr>
              <a:defRPr/>
            </a:lvl1pPr>
          </a:lstStyle>
          <a:p>
            <a:r>
              <a:rPr lang="ja-JP" altLang="en-US" smtClean="0"/>
              <a:t>勅使河原・篠宮研究室　夏合宿</a:t>
            </a:r>
            <a:endParaRPr lang="en-US" altLang="ja-JP"/>
          </a:p>
        </p:txBody>
      </p:sp>
      <p:sp>
        <p:nvSpPr>
          <p:cNvPr id="5" name="スライド番号プレースホルダ 4"/>
          <p:cNvSpPr>
            <a:spLocks noGrp="1"/>
          </p:cNvSpPr>
          <p:nvPr>
            <p:ph type="sldNum" sz="quarter" idx="12"/>
          </p:nvPr>
        </p:nvSpPr>
        <p:spPr/>
        <p:txBody>
          <a:bodyPr/>
          <a:lstStyle>
            <a:lvl1pPr>
              <a:defRPr/>
            </a:lvl1pPr>
          </a:lstStyle>
          <a:p>
            <a:fld id="{77A2E4D2-E2E9-4CB4-97F4-FBCF888CD22F}" type="slidenum">
              <a:rPr lang="en-US" altLang="ja-JP"/>
              <a:pPr/>
              <a:t>‹#›</a:t>
            </a:fld>
            <a:endParaRPr lang="en-US" altLang="ja-JP"/>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lvl1pPr>
              <a:defRPr/>
            </a:lvl1pPr>
          </a:lstStyle>
          <a:p>
            <a:endParaRPr lang="en-US" altLang="ja-JP"/>
          </a:p>
        </p:txBody>
      </p:sp>
      <p:sp>
        <p:nvSpPr>
          <p:cNvPr id="3" name="フッター プレースホルダ 2"/>
          <p:cNvSpPr>
            <a:spLocks noGrp="1"/>
          </p:cNvSpPr>
          <p:nvPr>
            <p:ph type="ftr" sz="quarter" idx="11"/>
          </p:nvPr>
        </p:nvSpPr>
        <p:spPr/>
        <p:txBody>
          <a:bodyPr/>
          <a:lstStyle>
            <a:lvl1pPr>
              <a:defRPr/>
            </a:lvl1pPr>
          </a:lstStyle>
          <a:p>
            <a:r>
              <a:rPr lang="ja-JP" altLang="en-US" smtClean="0"/>
              <a:t>勅使河原・篠宮研究室　夏合宿</a:t>
            </a:r>
            <a:endParaRPr lang="en-US" altLang="ja-JP"/>
          </a:p>
        </p:txBody>
      </p:sp>
      <p:sp>
        <p:nvSpPr>
          <p:cNvPr id="4" name="スライド番号プレースホルダ 3"/>
          <p:cNvSpPr>
            <a:spLocks noGrp="1"/>
          </p:cNvSpPr>
          <p:nvPr>
            <p:ph type="sldNum" sz="quarter" idx="12"/>
          </p:nvPr>
        </p:nvSpPr>
        <p:spPr/>
        <p:txBody>
          <a:bodyPr/>
          <a:lstStyle>
            <a:lvl1pPr>
              <a:defRPr/>
            </a:lvl1pPr>
          </a:lstStyle>
          <a:p>
            <a:fld id="{011C14A2-BEEB-4572-939F-224E757525B7}" type="slidenum">
              <a:rPr lang="en-US" altLang="ja-JP"/>
              <a:pPr/>
              <a:t>‹#›</a:t>
            </a:fld>
            <a:endParaRPr lang="en-US" altLang="ja-JP"/>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日付プレースホルダ 4"/>
          <p:cNvSpPr>
            <a:spLocks noGrp="1"/>
          </p:cNvSpPr>
          <p:nvPr>
            <p:ph type="dt" sz="half" idx="10"/>
          </p:nvPr>
        </p:nvSpPr>
        <p:spPr/>
        <p:txBody>
          <a:bodyPr/>
          <a:lstStyle>
            <a:lvl1pPr>
              <a:defRPr/>
            </a:lvl1pPr>
          </a:lstStyle>
          <a:p>
            <a:endParaRPr lang="en-US" altLang="ja-JP"/>
          </a:p>
        </p:txBody>
      </p:sp>
      <p:sp>
        <p:nvSpPr>
          <p:cNvPr id="6" name="フッター プレースホルダ 5"/>
          <p:cNvSpPr>
            <a:spLocks noGrp="1"/>
          </p:cNvSpPr>
          <p:nvPr>
            <p:ph type="ftr" sz="quarter" idx="11"/>
          </p:nvPr>
        </p:nvSpPr>
        <p:spPr/>
        <p:txBody>
          <a:bodyPr/>
          <a:lstStyle>
            <a:lvl1pPr>
              <a:defRPr/>
            </a:lvl1pPr>
          </a:lstStyle>
          <a:p>
            <a:r>
              <a:rPr lang="ja-JP" altLang="en-US" smtClean="0"/>
              <a:t>勅使河原・篠宮研究室　夏合宿</a:t>
            </a:r>
            <a:endParaRPr lang="en-US" altLang="ja-JP"/>
          </a:p>
        </p:txBody>
      </p:sp>
      <p:sp>
        <p:nvSpPr>
          <p:cNvPr id="7" name="スライド番号プレースホルダ 6"/>
          <p:cNvSpPr>
            <a:spLocks noGrp="1"/>
          </p:cNvSpPr>
          <p:nvPr>
            <p:ph type="sldNum" sz="quarter" idx="12"/>
          </p:nvPr>
        </p:nvSpPr>
        <p:spPr/>
        <p:txBody>
          <a:bodyPr/>
          <a:lstStyle>
            <a:lvl1pPr>
              <a:defRPr/>
            </a:lvl1pPr>
          </a:lstStyle>
          <a:p>
            <a:fld id="{9EA1EF97-2B4D-442D-A2E4-EB286F758911}" type="slidenum">
              <a:rPr lang="en-US" altLang="ja-JP"/>
              <a:pPr/>
              <a:t>‹#›</a:t>
            </a:fld>
            <a:endParaRPr lang="en-US" altLang="ja-JP"/>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 タイトルの書式設定</a:t>
            </a:r>
            <a:endParaRPr lang="ja-JP" altLang="en-US"/>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アイコンをクリックして図を追加</a:t>
            </a:r>
            <a:endParaRPr lang="ja-JP" altLang="en-US"/>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日付プレースホルダ 4"/>
          <p:cNvSpPr>
            <a:spLocks noGrp="1"/>
          </p:cNvSpPr>
          <p:nvPr>
            <p:ph type="dt" sz="half" idx="10"/>
          </p:nvPr>
        </p:nvSpPr>
        <p:spPr/>
        <p:txBody>
          <a:bodyPr/>
          <a:lstStyle>
            <a:lvl1pPr>
              <a:defRPr/>
            </a:lvl1pPr>
          </a:lstStyle>
          <a:p>
            <a:endParaRPr lang="en-US" altLang="ja-JP"/>
          </a:p>
        </p:txBody>
      </p:sp>
      <p:sp>
        <p:nvSpPr>
          <p:cNvPr id="6" name="フッター プレースホルダ 5"/>
          <p:cNvSpPr>
            <a:spLocks noGrp="1"/>
          </p:cNvSpPr>
          <p:nvPr>
            <p:ph type="ftr" sz="quarter" idx="11"/>
          </p:nvPr>
        </p:nvSpPr>
        <p:spPr/>
        <p:txBody>
          <a:bodyPr/>
          <a:lstStyle>
            <a:lvl1pPr>
              <a:defRPr/>
            </a:lvl1pPr>
          </a:lstStyle>
          <a:p>
            <a:r>
              <a:rPr lang="ja-JP" altLang="en-US" smtClean="0"/>
              <a:t>勅使河原・篠宮研究室　夏合宿</a:t>
            </a:r>
            <a:endParaRPr lang="en-US" altLang="ja-JP"/>
          </a:p>
        </p:txBody>
      </p:sp>
      <p:sp>
        <p:nvSpPr>
          <p:cNvPr id="7" name="スライド番号プレースホルダ 6"/>
          <p:cNvSpPr>
            <a:spLocks noGrp="1"/>
          </p:cNvSpPr>
          <p:nvPr>
            <p:ph type="sldNum" sz="quarter" idx="12"/>
          </p:nvPr>
        </p:nvSpPr>
        <p:spPr/>
        <p:txBody>
          <a:bodyPr/>
          <a:lstStyle>
            <a:lvl1pPr>
              <a:defRPr/>
            </a:lvl1pPr>
          </a:lstStyle>
          <a:p>
            <a:fld id="{3A74DF92-F27A-4EB3-AE10-52BB291F60B2}" type="slidenum">
              <a:rPr lang="en-US" altLang="ja-JP"/>
              <a:pPr/>
              <a:t>‹#›</a:t>
            </a:fld>
            <a:endParaRPr lang="en-US" altLang="ja-JP"/>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CCCCFF"/>
            </a:gs>
            <a:gs pos="100000">
              <a:schemeClr val="bg1"/>
            </a:gs>
          </a:gsLst>
          <a:lin ang="18900000" scaled="1"/>
        </a:gradFill>
        <a:effectLst/>
      </p:bgPr>
    </p:bg>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bwMode="auto">
          <a:xfrm>
            <a:off x="457200" y="44450"/>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ja-JP" altLang="en-US" smtClean="0"/>
              <a:t>マスタ タイトルの書式設定</a:t>
            </a:r>
          </a:p>
        </p:txBody>
      </p:sp>
      <p:sp>
        <p:nvSpPr>
          <p:cNvPr id="81923"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81924" name="Rectangle 4"/>
          <p:cNvSpPr>
            <a:spLocks noGrp="1" noChangeArrowheads="1"/>
          </p:cNvSpPr>
          <p:nvPr>
            <p:ph type="dt" sz="half" idx="2"/>
          </p:nvPr>
        </p:nvSpPr>
        <p:spPr bwMode="auto">
          <a:xfrm>
            <a:off x="250825"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333399"/>
                </a:solidFill>
                <a:latin typeface="+mn-lt"/>
              </a:defRPr>
            </a:lvl1pPr>
          </a:lstStyle>
          <a:p>
            <a:endParaRPr lang="en-US" altLang="ja-JP"/>
          </a:p>
        </p:txBody>
      </p:sp>
      <p:sp>
        <p:nvSpPr>
          <p:cNvPr id="81925" name="Rectangle 5"/>
          <p:cNvSpPr>
            <a:spLocks noGrp="1" noChangeArrowheads="1"/>
          </p:cNvSpPr>
          <p:nvPr>
            <p:ph type="ftr" sz="quarter" idx="3"/>
          </p:nvPr>
        </p:nvSpPr>
        <p:spPr bwMode="auto">
          <a:xfrm>
            <a:off x="3124200" y="6381750"/>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333399"/>
                </a:solidFill>
                <a:latin typeface="+mn-lt"/>
              </a:defRPr>
            </a:lvl1pPr>
          </a:lstStyle>
          <a:p>
            <a:r>
              <a:rPr lang="ja-JP" altLang="en-US" smtClean="0"/>
              <a:t>勅使河原・篠宮研究室　夏合宿</a:t>
            </a:r>
            <a:endParaRPr lang="en-US" altLang="ja-JP"/>
          </a:p>
        </p:txBody>
      </p:sp>
      <p:sp>
        <p:nvSpPr>
          <p:cNvPr id="81926" name="Rectangle 6"/>
          <p:cNvSpPr>
            <a:spLocks noGrp="1" noChangeArrowheads="1"/>
          </p:cNvSpPr>
          <p:nvPr>
            <p:ph type="sldNum" sz="quarter" idx="4"/>
          </p:nvPr>
        </p:nvSpPr>
        <p:spPr bwMode="auto">
          <a:xfrm>
            <a:off x="7010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333399"/>
                </a:solidFill>
                <a:latin typeface="+mn-lt"/>
              </a:defRPr>
            </a:lvl1pPr>
          </a:lstStyle>
          <a:p>
            <a:fld id="{046F9B1E-2D3F-40D7-8268-F0BE72A44F3F}" type="slidenum">
              <a:rPr lang="en-US" altLang="ja-JP"/>
              <a:pPr/>
              <a:t>‹#›</a:t>
            </a:fld>
            <a:endParaRPr lang="en-US" altLang="ja-JP"/>
          </a:p>
        </p:txBody>
      </p:sp>
      <p:sp>
        <p:nvSpPr>
          <p:cNvPr id="81927" name="Line 7"/>
          <p:cNvSpPr>
            <a:spLocks noChangeShapeType="1"/>
          </p:cNvSpPr>
          <p:nvPr/>
        </p:nvSpPr>
        <p:spPr bwMode="auto">
          <a:xfrm>
            <a:off x="0" y="115888"/>
            <a:ext cx="8459788" cy="0"/>
          </a:xfrm>
          <a:prstGeom prst="line">
            <a:avLst/>
          </a:prstGeom>
          <a:noFill/>
          <a:ln w="12700">
            <a:solidFill>
              <a:srgbClr val="6666FF"/>
            </a:solidFill>
            <a:round/>
            <a:headEnd/>
            <a:tailEnd/>
          </a:ln>
          <a:effectLst>
            <a:outerShdw dist="35921" dir="2700000" algn="ctr" rotWithShape="0">
              <a:schemeClr val="bg2"/>
            </a:outerShdw>
          </a:effectLst>
        </p:spPr>
        <p:txBody>
          <a:bodyPr wrap="none" anchor="ctr"/>
          <a:lstStyle/>
          <a:p>
            <a:endParaRPr lang="ja-JP" altLang="en-US"/>
          </a:p>
        </p:txBody>
      </p:sp>
      <p:sp>
        <p:nvSpPr>
          <p:cNvPr id="81928" name="Line 8"/>
          <p:cNvSpPr>
            <a:spLocks noChangeShapeType="1"/>
          </p:cNvSpPr>
          <p:nvPr/>
        </p:nvSpPr>
        <p:spPr bwMode="auto">
          <a:xfrm>
            <a:off x="720725" y="1052513"/>
            <a:ext cx="8459788" cy="0"/>
          </a:xfrm>
          <a:prstGeom prst="line">
            <a:avLst/>
          </a:prstGeom>
          <a:noFill/>
          <a:ln w="12700">
            <a:solidFill>
              <a:srgbClr val="6666FF"/>
            </a:solidFill>
            <a:round/>
            <a:headEnd/>
            <a:tailEnd/>
          </a:ln>
          <a:effectLst>
            <a:outerShdw dist="35921" dir="2700000" algn="ctr" rotWithShape="0">
              <a:schemeClr val="bg2"/>
            </a:outerShdw>
          </a:effectLst>
        </p:spPr>
        <p:txBody>
          <a:bodyPr wrap="none" anchor="ctr"/>
          <a:lstStyle/>
          <a:p>
            <a:endParaRPr lang="ja-JP" altLang="en-US"/>
          </a:p>
        </p:txBody>
      </p:sp>
      <p:sp>
        <p:nvSpPr>
          <p:cNvPr id="81929" name="Rectangle 9"/>
          <p:cNvSpPr>
            <a:spLocks noChangeArrowheads="1"/>
          </p:cNvSpPr>
          <p:nvPr/>
        </p:nvSpPr>
        <p:spPr bwMode="auto">
          <a:xfrm>
            <a:off x="8820150" y="0"/>
            <a:ext cx="215900" cy="1223963"/>
          </a:xfrm>
          <a:prstGeom prst="rect">
            <a:avLst/>
          </a:prstGeom>
          <a:gradFill rotWithShape="1">
            <a:gsLst>
              <a:gs pos="0">
                <a:srgbClr val="6666FF"/>
              </a:gs>
              <a:gs pos="100000">
                <a:srgbClr val="6666FF">
                  <a:gamma/>
                  <a:tint val="73725"/>
                  <a:invGamma/>
                </a:srgbClr>
              </a:gs>
            </a:gsLst>
            <a:lin ang="5400000" scaled="1"/>
          </a:gradFill>
          <a:ln w="9525" algn="ctr">
            <a:noFill/>
            <a:miter lim="800000"/>
            <a:headEnd/>
            <a:tailEnd/>
          </a:ln>
          <a:effectLst>
            <a:outerShdw dist="35921" dir="2700000" algn="ctr" rotWithShape="0">
              <a:schemeClr val="bg2"/>
            </a:outerShdw>
          </a:effectLst>
        </p:spPr>
        <p:txBody>
          <a:bodyPr wrap="none" anchor="ctr"/>
          <a:lstStyle/>
          <a:p>
            <a:endParaRPr lang="ja-JP" altLang="en-US"/>
          </a:p>
        </p:txBody>
      </p:sp>
      <p:sp>
        <p:nvSpPr>
          <p:cNvPr id="81930" name="Line 10"/>
          <p:cNvSpPr>
            <a:spLocks noChangeShapeType="1"/>
          </p:cNvSpPr>
          <p:nvPr/>
        </p:nvSpPr>
        <p:spPr bwMode="auto">
          <a:xfrm>
            <a:off x="684213" y="6670675"/>
            <a:ext cx="8459787" cy="0"/>
          </a:xfrm>
          <a:prstGeom prst="line">
            <a:avLst/>
          </a:prstGeom>
          <a:noFill/>
          <a:ln w="12700">
            <a:solidFill>
              <a:srgbClr val="6666FF"/>
            </a:solidFill>
            <a:round/>
            <a:headEnd/>
            <a:tailEnd/>
          </a:ln>
          <a:effectLst>
            <a:outerShdw dist="35921" dir="2700000" algn="ctr" rotWithShape="0">
              <a:schemeClr val="bg2"/>
            </a:outerShdw>
          </a:effectLst>
        </p:spPr>
        <p:txBody>
          <a:bodyPr wrap="none" anchor="ctr"/>
          <a:lstStyle/>
          <a:p>
            <a:endParaRPr lang="ja-JP" altLang="en-US"/>
          </a:p>
        </p:txBody>
      </p:sp>
      <p:sp>
        <p:nvSpPr>
          <p:cNvPr id="81931" name="Line 11"/>
          <p:cNvSpPr>
            <a:spLocks noChangeShapeType="1"/>
          </p:cNvSpPr>
          <p:nvPr/>
        </p:nvSpPr>
        <p:spPr bwMode="auto">
          <a:xfrm>
            <a:off x="250825" y="0"/>
            <a:ext cx="0" cy="6858000"/>
          </a:xfrm>
          <a:prstGeom prst="line">
            <a:avLst/>
          </a:prstGeom>
          <a:noFill/>
          <a:ln w="12700">
            <a:solidFill>
              <a:srgbClr val="6666FF"/>
            </a:solidFill>
            <a:round/>
            <a:headEnd/>
            <a:tailEnd/>
          </a:ln>
          <a:effectLst>
            <a:outerShdw dist="35921" dir="2700000" algn="ctr" rotWithShape="0">
              <a:schemeClr val="bg2"/>
            </a:outerShdw>
          </a:effectLst>
        </p:spPr>
        <p:txBody>
          <a:bodyPr wrap="none" anchor="ctr"/>
          <a:lstStyle/>
          <a:p>
            <a:endParaRPr lang="ja-JP" altLang="en-US"/>
          </a:p>
        </p:txBody>
      </p:sp>
    </p:spTree>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hf hdr="0" ftr="0" dt="0"/>
  <p:txStyles>
    <p:titleStyle>
      <a:lvl1pPr algn="ctr" rtl="0" eaLnBrk="1" fontAlgn="base" hangingPunct="1">
        <a:spcBef>
          <a:spcPct val="0"/>
        </a:spcBef>
        <a:spcAft>
          <a:spcPct val="0"/>
        </a:spcAft>
        <a:defRPr kumimoji="1" sz="3600">
          <a:solidFill>
            <a:srgbClr val="333399"/>
          </a:solidFill>
          <a:latin typeface="+mj-lt"/>
          <a:ea typeface="+mj-ea"/>
          <a:cs typeface="+mj-cs"/>
        </a:defRPr>
      </a:lvl1pPr>
      <a:lvl2pPr algn="ctr" rtl="0" eaLnBrk="1" fontAlgn="base" hangingPunct="1">
        <a:spcBef>
          <a:spcPct val="0"/>
        </a:spcBef>
        <a:spcAft>
          <a:spcPct val="0"/>
        </a:spcAft>
        <a:defRPr kumimoji="1" sz="3600">
          <a:solidFill>
            <a:srgbClr val="333399"/>
          </a:solidFill>
          <a:latin typeface="Arial" charset="0"/>
          <a:ea typeface="ＭＳ Ｐゴシック" charset="-128"/>
        </a:defRPr>
      </a:lvl2pPr>
      <a:lvl3pPr algn="ctr" rtl="0" eaLnBrk="1" fontAlgn="base" hangingPunct="1">
        <a:spcBef>
          <a:spcPct val="0"/>
        </a:spcBef>
        <a:spcAft>
          <a:spcPct val="0"/>
        </a:spcAft>
        <a:defRPr kumimoji="1" sz="3600">
          <a:solidFill>
            <a:srgbClr val="333399"/>
          </a:solidFill>
          <a:latin typeface="Arial" charset="0"/>
          <a:ea typeface="ＭＳ Ｐゴシック" charset="-128"/>
        </a:defRPr>
      </a:lvl3pPr>
      <a:lvl4pPr algn="ctr" rtl="0" eaLnBrk="1" fontAlgn="base" hangingPunct="1">
        <a:spcBef>
          <a:spcPct val="0"/>
        </a:spcBef>
        <a:spcAft>
          <a:spcPct val="0"/>
        </a:spcAft>
        <a:defRPr kumimoji="1" sz="3600">
          <a:solidFill>
            <a:srgbClr val="333399"/>
          </a:solidFill>
          <a:latin typeface="Arial" charset="0"/>
          <a:ea typeface="ＭＳ Ｐゴシック" charset="-128"/>
        </a:defRPr>
      </a:lvl4pPr>
      <a:lvl5pPr algn="ctr" rtl="0" eaLnBrk="1" fontAlgn="base" hangingPunct="1">
        <a:spcBef>
          <a:spcPct val="0"/>
        </a:spcBef>
        <a:spcAft>
          <a:spcPct val="0"/>
        </a:spcAft>
        <a:defRPr kumimoji="1" sz="3600">
          <a:solidFill>
            <a:srgbClr val="333399"/>
          </a:solidFill>
          <a:latin typeface="Arial" charset="0"/>
          <a:ea typeface="ＭＳ Ｐゴシック" charset="-128"/>
        </a:defRPr>
      </a:lvl5pPr>
      <a:lvl6pPr marL="457200" algn="ctr" rtl="0" eaLnBrk="1" fontAlgn="base" hangingPunct="1">
        <a:spcBef>
          <a:spcPct val="0"/>
        </a:spcBef>
        <a:spcAft>
          <a:spcPct val="0"/>
        </a:spcAft>
        <a:defRPr kumimoji="1" sz="3600">
          <a:solidFill>
            <a:srgbClr val="333399"/>
          </a:solidFill>
          <a:latin typeface="Arial" charset="0"/>
          <a:ea typeface="ＭＳ Ｐゴシック" charset="-128"/>
        </a:defRPr>
      </a:lvl6pPr>
      <a:lvl7pPr marL="914400" algn="ctr" rtl="0" eaLnBrk="1" fontAlgn="base" hangingPunct="1">
        <a:spcBef>
          <a:spcPct val="0"/>
        </a:spcBef>
        <a:spcAft>
          <a:spcPct val="0"/>
        </a:spcAft>
        <a:defRPr kumimoji="1" sz="3600">
          <a:solidFill>
            <a:srgbClr val="333399"/>
          </a:solidFill>
          <a:latin typeface="Arial" charset="0"/>
          <a:ea typeface="ＭＳ Ｐゴシック" charset="-128"/>
        </a:defRPr>
      </a:lvl7pPr>
      <a:lvl8pPr marL="1371600" algn="ctr" rtl="0" eaLnBrk="1" fontAlgn="base" hangingPunct="1">
        <a:spcBef>
          <a:spcPct val="0"/>
        </a:spcBef>
        <a:spcAft>
          <a:spcPct val="0"/>
        </a:spcAft>
        <a:defRPr kumimoji="1" sz="3600">
          <a:solidFill>
            <a:srgbClr val="333399"/>
          </a:solidFill>
          <a:latin typeface="Arial" charset="0"/>
          <a:ea typeface="ＭＳ Ｐゴシック" charset="-128"/>
        </a:defRPr>
      </a:lvl8pPr>
      <a:lvl9pPr marL="1828800" algn="ctr" rtl="0" eaLnBrk="1" fontAlgn="base" hangingPunct="1">
        <a:spcBef>
          <a:spcPct val="0"/>
        </a:spcBef>
        <a:spcAft>
          <a:spcPct val="0"/>
        </a:spcAft>
        <a:defRPr kumimoji="1" sz="3600">
          <a:solidFill>
            <a:srgbClr val="333399"/>
          </a:solidFill>
          <a:latin typeface="Arial" charset="0"/>
          <a:ea typeface="ＭＳ Ｐゴシック" charset="-128"/>
        </a:defRPr>
      </a:lvl9pPr>
    </p:titleStyle>
    <p:bodyStyle>
      <a:lvl1pPr marL="342900" indent="-342900" algn="l" rtl="0" eaLnBrk="1" fontAlgn="base" hangingPunct="1">
        <a:spcBef>
          <a:spcPct val="20000"/>
        </a:spcBef>
        <a:spcAft>
          <a:spcPct val="0"/>
        </a:spcAft>
        <a:buChar char="•"/>
        <a:defRPr kumimoji="1" sz="3200">
          <a:solidFill>
            <a:srgbClr val="5F5F5F"/>
          </a:solidFill>
          <a:latin typeface="+mn-lt"/>
          <a:ea typeface="+mn-ea"/>
          <a:cs typeface="+mn-cs"/>
        </a:defRPr>
      </a:lvl1pPr>
      <a:lvl2pPr marL="742950" indent="-285750" algn="l" rtl="0" eaLnBrk="1" fontAlgn="base" hangingPunct="1">
        <a:spcBef>
          <a:spcPct val="20000"/>
        </a:spcBef>
        <a:spcAft>
          <a:spcPct val="0"/>
        </a:spcAft>
        <a:buChar char="–"/>
        <a:defRPr kumimoji="1" sz="2800">
          <a:solidFill>
            <a:srgbClr val="5F5F5F"/>
          </a:solidFill>
          <a:latin typeface="+mn-lt"/>
          <a:ea typeface="+mn-ea"/>
        </a:defRPr>
      </a:lvl2pPr>
      <a:lvl3pPr marL="1143000" indent="-228600" algn="l" rtl="0" eaLnBrk="1" fontAlgn="base" hangingPunct="1">
        <a:spcBef>
          <a:spcPct val="20000"/>
        </a:spcBef>
        <a:spcAft>
          <a:spcPct val="0"/>
        </a:spcAft>
        <a:buChar char="•"/>
        <a:defRPr kumimoji="1" sz="2400">
          <a:solidFill>
            <a:srgbClr val="5F5F5F"/>
          </a:solidFill>
          <a:latin typeface="+mn-lt"/>
          <a:ea typeface="+mn-ea"/>
        </a:defRPr>
      </a:lvl3pPr>
      <a:lvl4pPr marL="1600200" indent="-228600" algn="l" rtl="0" eaLnBrk="1" fontAlgn="base" hangingPunct="1">
        <a:spcBef>
          <a:spcPct val="20000"/>
        </a:spcBef>
        <a:spcAft>
          <a:spcPct val="0"/>
        </a:spcAft>
        <a:buChar char="–"/>
        <a:defRPr kumimoji="1" sz="2000">
          <a:solidFill>
            <a:srgbClr val="5F5F5F"/>
          </a:solidFill>
          <a:latin typeface="+mn-lt"/>
          <a:ea typeface="+mn-ea"/>
        </a:defRPr>
      </a:lvl4pPr>
      <a:lvl5pPr marL="2057400" indent="-228600" algn="l" rtl="0" eaLnBrk="1" fontAlgn="base" hangingPunct="1">
        <a:spcBef>
          <a:spcPct val="20000"/>
        </a:spcBef>
        <a:spcAft>
          <a:spcPct val="0"/>
        </a:spcAft>
        <a:buChar char="»"/>
        <a:defRPr kumimoji="1" sz="2000">
          <a:solidFill>
            <a:srgbClr val="5F5F5F"/>
          </a:solidFill>
          <a:latin typeface="+mn-lt"/>
          <a:ea typeface="+mn-ea"/>
        </a:defRPr>
      </a:lvl5pPr>
      <a:lvl6pPr marL="2514600" indent="-228600" algn="l" rtl="0" eaLnBrk="1" fontAlgn="base" hangingPunct="1">
        <a:spcBef>
          <a:spcPct val="20000"/>
        </a:spcBef>
        <a:spcAft>
          <a:spcPct val="0"/>
        </a:spcAft>
        <a:buChar char="»"/>
        <a:defRPr kumimoji="1" sz="2000">
          <a:solidFill>
            <a:srgbClr val="5F5F5F"/>
          </a:solidFill>
          <a:latin typeface="+mn-lt"/>
          <a:ea typeface="+mn-ea"/>
        </a:defRPr>
      </a:lvl6pPr>
      <a:lvl7pPr marL="2971800" indent="-228600" algn="l" rtl="0" eaLnBrk="1" fontAlgn="base" hangingPunct="1">
        <a:spcBef>
          <a:spcPct val="20000"/>
        </a:spcBef>
        <a:spcAft>
          <a:spcPct val="0"/>
        </a:spcAft>
        <a:buChar char="»"/>
        <a:defRPr kumimoji="1" sz="2000">
          <a:solidFill>
            <a:srgbClr val="5F5F5F"/>
          </a:solidFill>
          <a:latin typeface="+mn-lt"/>
          <a:ea typeface="+mn-ea"/>
        </a:defRPr>
      </a:lvl7pPr>
      <a:lvl8pPr marL="3429000" indent="-228600" algn="l" rtl="0" eaLnBrk="1" fontAlgn="base" hangingPunct="1">
        <a:spcBef>
          <a:spcPct val="20000"/>
        </a:spcBef>
        <a:spcAft>
          <a:spcPct val="0"/>
        </a:spcAft>
        <a:buChar char="»"/>
        <a:defRPr kumimoji="1" sz="2000">
          <a:solidFill>
            <a:srgbClr val="5F5F5F"/>
          </a:solidFill>
          <a:latin typeface="+mn-lt"/>
          <a:ea typeface="+mn-ea"/>
        </a:defRPr>
      </a:lvl8pPr>
      <a:lvl9pPr marL="3886200" indent="-228600" algn="l" rtl="0" eaLnBrk="1" fontAlgn="base" hangingPunct="1">
        <a:spcBef>
          <a:spcPct val="20000"/>
        </a:spcBef>
        <a:spcAft>
          <a:spcPct val="0"/>
        </a:spcAft>
        <a:buChar char="»"/>
        <a:defRPr kumimoji="1" sz="2000">
          <a:solidFill>
            <a:srgbClr val="5F5F5F"/>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タイトル プレースホルダ 21"/>
          <p:cNvSpPr>
            <a:spLocks noGrp="1"/>
          </p:cNvSpPr>
          <p:nvPr>
            <p:ph type="title"/>
          </p:nvPr>
        </p:nvSpPr>
        <p:spPr>
          <a:xfrm>
            <a:off x="457200" y="152400"/>
            <a:ext cx="8229600" cy="990600"/>
          </a:xfrm>
          <a:prstGeom prst="rect">
            <a:avLst/>
          </a:prstGeom>
        </p:spPr>
        <p:txBody>
          <a:bodyPr vert="horz" anchor="b" anchorCtr="0">
            <a:normAutofit/>
          </a:bodyPr>
          <a:lstStyle/>
          <a:p>
            <a:r>
              <a:rPr kumimoji="0" lang="ja-JP" altLang="en-US" smtClean="0"/>
              <a:t>マスタ タイトルの書式設定</a:t>
            </a:r>
            <a:endParaRPr kumimoji="0" lang="en-US"/>
          </a:p>
        </p:txBody>
      </p:sp>
      <p:sp>
        <p:nvSpPr>
          <p:cNvPr id="13" name="テキスト プレースホルダ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ja-JP" altLang="en-US" smtClean="0"/>
              <a:t>マスタ テキストの書式設定</a:t>
            </a:r>
          </a:p>
          <a:p>
            <a:pPr lvl="1" eaLnBrk="1" latinLnBrk="0" hangingPunct="1"/>
            <a:r>
              <a:rPr kumimoji="0" lang="ja-JP" altLang="en-US" smtClean="0"/>
              <a:t>第 </a:t>
            </a:r>
            <a:r>
              <a:rPr kumimoji="0" lang="en-US" altLang="ja-JP" smtClean="0"/>
              <a:t>2 </a:t>
            </a:r>
            <a:r>
              <a:rPr kumimoji="0" lang="ja-JP" altLang="en-US" smtClean="0"/>
              <a:t>レベル</a:t>
            </a:r>
          </a:p>
          <a:p>
            <a:pPr lvl="2" eaLnBrk="1" latinLnBrk="0" hangingPunct="1"/>
            <a:r>
              <a:rPr kumimoji="0" lang="ja-JP" altLang="en-US" smtClean="0"/>
              <a:t>第 </a:t>
            </a:r>
            <a:r>
              <a:rPr kumimoji="0" lang="en-US" altLang="ja-JP" smtClean="0"/>
              <a:t>3 </a:t>
            </a:r>
            <a:r>
              <a:rPr kumimoji="0" lang="ja-JP" altLang="en-US" smtClean="0"/>
              <a:t>レベル</a:t>
            </a:r>
          </a:p>
          <a:p>
            <a:pPr lvl="3" eaLnBrk="1" latinLnBrk="0" hangingPunct="1"/>
            <a:r>
              <a:rPr kumimoji="0" lang="ja-JP" altLang="en-US" smtClean="0"/>
              <a:t>第 </a:t>
            </a:r>
            <a:r>
              <a:rPr kumimoji="0" lang="en-US" altLang="ja-JP" smtClean="0"/>
              <a:t>4 </a:t>
            </a:r>
            <a:r>
              <a:rPr kumimoji="0" lang="ja-JP" altLang="en-US" smtClean="0"/>
              <a:t>レベル</a:t>
            </a:r>
          </a:p>
          <a:p>
            <a:pPr lvl="4" eaLnBrk="1" latinLnBrk="0" hangingPunct="1"/>
            <a:r>
              <a:rPr kumimoji="0" lang="ja-JP" altLang="en-US" smtClean="0"/>
              <a:t>第 </a:t>
            </a:r>
            <a:r>
              <a:rPr kumimoji="0" lang="en-US" altLang="ja-JP" smtClean="0"/>
              <a:t>5 </a:t>
            </a:r>
            <a:r>
              <a:rPr kumimoji="0" lang="ja-JP" altLang="en-US" smtClean="0"/>
              <a:t>レベル</a:t>
            </a:r>
            <a:endParaRPr kumimoji="0" lang="en-US"/>
          </a:p>
        </p:txBody>
      </p:sp>
      <p:sp>
        <p:nvSpPr>
          <p:cNvPr id="14" name="日付プレースホルダ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endParaRPr lang="en-US" altLang="ja-JP"/>
          </a:p>
        </p:txBody>
      </p:sp>
      <p:sp>
        <p:nvSpPr>
          <p:cNvPr id="3" name="フッター プレースホルダ 2"/>
          <p:cNvSpPr>
            <a:spLocks noGrp="1"/>
          </p:cNvSpPr>
          <p:nvPr>
            <p:ph type="ftr" sz="quarter" idx="3"/>
          </p:nvPr>
        </p:nvSpPr>
        <p:spPr>
          <a:xfrm>
            <a:off x="2898648" y="6356350"/>
            <a:ext cx="3505200" cy="365760"/>
          </a:xfrm>
          <a:prstGeom prst="rect">
            <a:avLst/>
          </a:prstGeom>
        </p:spPr>
        <p:txBody>
          <a:bodyPr vert="horz"/>
          <a:lstStyle>
            <a:lvl1pPr algn="r" eaLnBrk="1" latinLnBrk="0" hangingPunct="1">
              <a:defRPr kumimoji="0" sz="1400">
                <a:solidFill>
                  <a:schemeClr val="tx2"/>
                </a:solidFill>
              </a:defRPr>
            </a:lvl1pPr>
          </a:lstStyle>
          <a:p>
            <a:r>
              <a:rPr lang="ja-JP" altLang="en-US" smtClean="0"/>
              <a:t>勅使河原・篠宮研究室　夏合宿</a:t>
            </a:r>
            <a:endParaRPr lang="en-US" altLang="ja-JP"/>
          </a:p>
        </p:txBody>
      </p:sp>
      <p:sp>
        <p:nvSpPr>
          <p:cNvPr id="23" name="スライド番号プレースホルダ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046F9B1E-2D3F-40D7-8268-F0BE72A44F3F}" type="slidenum">
              <a:rPr lang="en-US" altLang="ja-JP" smtClean="0"/>
              <a:pPr/>
              <a:t>‹#›</a:t>
            </a:fld>
            <a:endParaRPr lang="en-US" altLang="ja-JP"/>
          </a:p>
        </p:txBody>
      </p:sp>
      <p:sp>
        <p:nvSpPr>
          <p:cNvPr id="28" name="直線コネクタ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直線コネクタ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二等辺三角形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Lst>
  <p:hf hdr="0" ftr="0" dt="0"/>
  <p:txStyles>
    <p:titleStyle>
      <a:lvl1pPr algn="l" rtl="0" eaLnBrk="1" latinLnBrk="0" hangingPunct="1">
        <a:spcBef>
          <a:spcPct val="0"/>
        </a:spcBef>
        <a:buNone/>
        <a:defRPr kumimoji="1"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1"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1"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1"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1"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1"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1"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1"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1"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1" lang="en-US" sz="1200" kern="1200" smtClean="0">
          <a:solidFill>
            <a:schemeClr val="tx1"/>
          </a:solidFill>
          <a:latin typeface="+mn-lt"/>
          <a:ea typeface="+mn-ea"/>
          <a:cs typeface="+mn-cs"/>
        </a:defRPr>
      </a:lvl9pPr>
    </p:bodyStyle>
    <p:otherStyle>
      <a:lvl1pPr marL="0" algn="l" rtl="0" eaLnBrk="1" latinLnBrk="0" hangingPunct="1">
        <a:defRPr kumimoji="1" kern="1200">
          <a:solidFill>
            <a:schemeClr val="tx1"/>
          </a:solidFill>
          <a:latin typeface="+mn-lt"/>
          <a:ea typeface="+mn-ea"/>
          <a:cs typeface="+mn-cs"/>
        </a:defRPr>
      </a:lvl1pPr>
      <a:lvl2pPr marL="457200" algn="l" rtl="0" eaLnBrk="1" latinLnBrk="0" hangingPunct="1">
        <a:defRPr kumimoji="1" kern="1200">
          <a:solidFill>
            <a:schemeClr val="tx1"/>
          </a:solidFill>
          <a:latin typeface="+mn-lt"/>
          <a:ea typeface="+mn-ea"/>
          <a:cs typeface="+mn-cs"/>
        </a:defRPr>
      </a:lvl2pPr>
      <a:lvl3pPr marL="914400" algn="l" rtl="0" eaLnBrk="1" latinLnBrk="0" hangingPunct="1">
        <a:defRPr kumimoji="1" kern="1200">
          <a:solidFill>
            <a:schemeClr val="tx1"/>
          </a:solidFill>
          <a:latin typeface="+mn-lt"/>
          <a:ea typeface="+mn-ea"/>
          <a:cs typeface="+mn-cs"/>
        </a:defRPr>
      </a:lvl3pPr>
      <a:lvl4pPr marL="1371600" algn="l" rtl="0" eaLnBrk="1" latinLnBrk="0" hangingPunct="1">
        <a:defRPr kumimoji="1" kern="1200">
          <a:solidFill>
            <a:schemeClr val="tx1"/>
          </a:solidFill>
          <a:latin typeface="+mn-lt"/>
          <a:ea typeface="+mn-ea"/>
          <a:cs typeface="+mn-cs"/>
        </a:defRPr>
      </a:lvl4pPr>
      <a:lvl5pPr marL="1828800" algn="l" rtl="0" eaLnBrk="1" latinLnBrk="0" hangingPunct="1">
        <a:defRPr kumimoji="1" kern="1200">
          <a:solidFill>
            <a:schemeClr val="tx1"/>
          </a:solidFill>
          <a:latin typeface="+mn-lt"/>
          <a:ea typeface="+mn-ea"/>
          <a:cs typeface="+mn-cs"/>
        </a:defRPr>
      </a:lvl5pPr>
      <a:lvl6pPr marL="2286000" algn="l" rtl="0" eaLnBrk="1" latinLnBrk="0" hangingPunct="1">
        <a:defRPr kumimoji="1" kern="1200">
          <a:solidFill>
            <a:schemeClr val="tx1"/>
          </a:solidFill>
          <a:latin typeface="+mn-lt"/>
          <a:ea typeface="+mn-ea"/>
          <a:cs typeface="+mn-cs"/>
        </a:defRPr>
      </a:lvl6pPr>
      <a:lvl7pPr marL="2743200" algn="l" rtl="0" eaLnBrk="1" latinLnBrk="0" hangingPunct="1">
        <a:defRPr kumimoji="1" kern="1200">
          <a:solidFill>
            <a:schemeClr val="tx1"/>
          </a:solidFill>
          <a:latin typeface="+mn-lt"/>
          <a:ea typeface="+mn-ea"/>
          <a:cs typeface="+mn-cs"/>
        </a:defRPr>
      </a:lvl7pPr>
      <a:lvl8pPr marL="3200400" algn="l" rtl="0" eaLnBrk="1" latinLnBrk="0" hangingPunct="1">
        <a:defRPr kumimoji="1" kern="1200">
          <a:solidFill>
            <a:schemeClr val="tx1"/>
          </a:solidFill>
          <a:latin typeface="+mn-lt"/>
          <a:ea typeface="+mn-ea"/>
          <a:cs typeface="+mn-cs"/>
        </a:defRPr>
      </a:lvl8pPr>
      <a:lvl9pPr marL="3657600" algn="l" rtl="0" eaLnBrk="1" latinLnBrk="0" hangingPunct="1">
        <a:defRPr kumimoji="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43.bin"/><Relationship Id="rId13" Type="http://schemas.openxmlformats.org/officeDocument/2006/relationships/image" Target="../media/image12.wmf"/><Relationship Id="rId18" Type="http://schemas.openxmlformats.org/officeDocument/2006/relationships/oleObject" Target="../embeddings/oleObject48.bin"/><Relationship Id="rId3" Type="http://schemas.openxmlformats.org/officeDocument/2006/relationships/notesSlide" Target="../notesSlides/notesSlide11.xml"/><Relationship Id="rId21" Type="http://schemas.openxmlformats.org/officeDocument/2006/relationships/image" Target="../media/image13.wmf"/><Relationship Id="rId7" Type="http://schemas.openxmlformats.org/officeDocument/2006/relationships/image" Target="../media/image9.wmf"/><Relationship Id="rId12" Type="http://schemas.openxmlformats.org/officeDocument/2006/relationships/oleObject" Target="../embeddings/oleObject45.bin"/><Relationship Id="rId17" Type="http://schemas.openxmlformats.org/officeDocument/2006/relationships/image" Target="../media/image15.wmf"/><Relationship Id="rId2" Type="http://schemas.openxmlformats.org/officeDocument/2006/relationships/slideLayout" Target="../slideLayouts/slideLayout13.xml"/><Relationship Id="rId16" Type="http://schemas.openxmlformats.org/officeDocument/2006/relationships/oleObject" Target="../embeddings/oleObject47.bin"/><Relationship Id="rId20" Type="http://schemas.openxmlformats.org/officeDocument/2006/relationships/oleObject" Target="../embeddings/oleObject49.bin"/><Relationship Id="rId1" Type="http://schemas.openxmlformats.org/officeDocument/2006/relationships/vmlDrawing" Target="../drawings/vmlDrawing3.vml"/><Relationship Id="rId6" Type="http://schemas.openxmlformats.org/officeDocument/2006/relationships/oleObject" Target="../embeddings/oleObject42.bin"/><Relationship Id="rId11" Type="http://schemas.openxmlformats.org/officeDocument/2006/relationships/image" Target="../media/image11.wmf"/><Relationship Id="rId5" Type="http://schemas.openxmlformats.org/officeDocument/2006/relationships/image" Target="../media/image8.wmf"/><Relationship Id="rId15" Type="http://schemas.openxmlformats.org/officeDocument/2006/relationships/image" Target="../media/image14.wmf"/><Relationship Id="rId10" Type="http://schemas.openxmlformats.org/officeDocument/2006/relationships/oleObject" Target="../embeddings/oleObject44.bin"/><Relationship Id="rId19" Type="http://schemas.openxmlformats.org/officeDocument/2006/relationships/image" Target="../media/image21.wmf"/><Relationship Id="rId4" Type="http://schemas.openxmlformats.org/officeDocument/2006/relationships/oleObject" Target="../embeddings/oleObject41.bin"/><Relationship Id="rId9" Type="http://schemas.openxmlformats.org/officeDocument/2006/relationships/image" Target="../media/image10.wmf"/><Relationship Id="rId14" Type="http://schemas.openxmlformats.org/officeDocument/2006/relationships/oleObject" Target="../embeddings/oleObject46.bin"/><Relationship Id="rId22"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slideLayout" Target="../slideLayouts/slideLayout13.xml"/><Relationship Id="rId7" Type="http://schemas.openxmlformats.org/officeDocument/2006/relationships/oleObject" Target="../embeddings/oleObject51.bin"/><Relationship Id="rId2" Type="http://schemas.openxmlformats.org/officeDocument/2006/relationships/tags" Target="../tags/tag2.xml"/><Relationship Id="rId1" Type="http://schemas.openxmlformats.org/officeDocument/2006/relationships/vmlDrawing" Target="../drawings/vmlDrawing4.vml"/><Relationship Id="rId6" Type="http://schemas.openxmlformats.org/officeDocument/2006/relationships/image" Target="../media/image24.wmf"/><Relationship Id="rId5" Type="http://schemas.openxmlformats.org/officeDocument/2006/relationships/oleObject" Target="../embeddings/oleObject50.bin"/><Relationship Id="rId10" Type="http://schemas.openxmlformats.org/officeDocument/2006/relationships/image" Target="../media/image26.wmf"/><Relationship Id="rId4" Type="http://schemas.openxmlformats.org/officeDocument/2006/relationships/notesSlide" Target="../notesSlides/notesSlide12.xml"/><Relationship Id="rId9" Type="http://schemas.openxmlformats.org/officeDocument/2006/relationships/oleObject" Target="../embeddings/oleObject52.bin"/></Relationships>
</file>

<file path=ppt/slides/_rels/slide14.xml.rels><?xml version="1.0" encoding="UTF-8" standalone="yes"?>
<Relationships xmlns="http://schemas.openxmlformats.org/package/2006/relationships"><Relationship Id="rId8" Type="http://schemas.openxmlformats.org/officeDocument/2006/relationships/image" Target="../media/image25.wmf"/><Relationship Id="rId13" Type="http://schemas.openxmlformats.org/officeDocument/2006/relationships/image" Target="../media/image29.png"/><Relationship Id="rId3" Type="http://schemas.openxmlformats.org/officeDocument/2006/relationships/slideLayout" Target="../slideLayouts/slideLayout13.xml"/><Relationship Id="rId7" Type="http://schemas.openxmlformats.org/officeDocument/2006/relationships/oleObject" Target="../embeddings/oleObject54.bin"/><Relationship Id="rId12" Type="http://schemas.openxmlformats.org/officeDocument/2006/relationships/image" Target="../media/image27.wmf"/><Relationship Id="rId2" Type="http://schemas.openxmlformats.org/officeDocument/2006/relationships/tags" Target="../tags/tag3.xml"/><Relationship Id="rId1" Type="http://schemas.openxmlformats.org/officeDocument/2006/relationships/vmlDrawing" Target="../drawings/vmlDrawing5.vml"/><Relationship Id="rId6" Type="http://schemas.openxmlformats.org/officeDocument/2006/relationships/image" Target="../media/image24.wmf"/><Relationship Id="rId11" Type="http://schemas.openxmlformats.org/officeDocument/2006/relationships/oleObject" Target="../embeddings/oleObject56.bin"/><Relationship Id="rId5" Type="http://schemas.openxmlformats.org/officeDocument/2006/relationships/oleObject" Target="../embeddings/oleObject53.bin"/><Relationship Id="rId15" Type="http://schemas.openxmlformats.org/officeDocument/2006/relationships/image" Target="../media/image31.png"/><Relationship Id="rId10" Type="http://schemas.openxmlformats.org/officeDocument/2006/relationships/image" Target="../media/image26.wmf"/><Relationship Id="rId4" Type="http://schemas.openxmlformats.org/officeDocument/2006/relationships/notesSlide" Target="../notesSlides/notesSlide13.xml"/><Relationship Id="rId9" Type="http://schemas.openxmlformats.org/officeDocument/2006/relationships/oleObject" Target="../embeddings/oleObject55.bin"/><Relationship Id="rId14"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8.gif"/><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9.gif"/><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47.png"/><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9.wmf"/><Relationship Id="rId13" Type="http://schemas.openxmlformats.org/officeDocument/2006/relationships/oleObject" Target="../embeddings/oleObject5.bin"/><Relationship Id="rId18" Type="http://schemas.openxmlformats.org/officeDocument/2006/relationships/image" Target="../media/image14.wmf"/><Relationship Id="rId26" Type="http://schemas.openxmlformats.org/officeDocument/2006/relationships/image" Target="../media/image18.wmf"/><Relationship Id="rId3" Type="http://schemas.openxmlformats.org/officeDocument/2006/relationships/slideLayout" Target="../slideLayouts/slideLayout13.xml"/><Relationship Id="rId21" Type="http://schemas.openxmlformats.org/officeDocument/2006/relationships/oleObject" Target="../embeddings/oleObject9.bin"/><Relationship Id="rId7" Type="http://schemas.openxmlformats.org/officeDocument/2006/relationships/oleObject" Target="../embeddings/oleObject2.bin"/><Relationship Id="rId12" Type="http://schemas.openxmlformats.org/officeDocument/2006/relationships/image" Target="../media/image11.wmf"/><Relationship Id="rId17" Type="http://schemas.openxmlformats.org/officeDocument/2006/relationships/oleObject" Target="../embeddings/oleObject7.bin"/><Relationship Id="rId25" Type="http://schemas.openxmlformats.org/officeDocument/2006/relationships/oleObject" Target="../embeddings/oleObject11.bin"/><Relationship Id="rId2" Type="http://schemas.openxmlformats.org/officeDocument/2006/relationships/tags" Target="../tags/tag1.xml"/><Relationship Id="rId16" Type="http://schemas.openxmlformats.org/officeDocument/2006/relationships/image" Target="../media/image13.wmf"/><Relationship Id="rId20" Type="http://schemas.openxmlformats.org/officeDocument/2006/relationships/image" Target="../media/image15.wmf"/><Relationship Id="rId29" Type="http://schemas.openxmlformats.org/officeDocument/2006/relationships/oleObject" Target="../embeddings/oleObject13.bin"/><Relationship Id="rId1" Type="http://schemas.openxmlformats.org/officeDocument/2006/relationships/vmlDrawing" Target="../drawings/vmlDrawing1.vml"/><Relationship Id="rId6" Type="http://schemas.openxmlformats.org/officeDocument/2006/relationships/image" Target="../media/image8.wmf"/><Relationship Id="rId11" Type="http://schemas.openxmlformats.org/officeDocument/2006/relationships/oleObject" Target="../embeddings/oleObject4.bin"/><Relationship Id="rId24" Type="http://schemas.openxmlformats.org/officeDocument/2006/relationships/image" Target="../media/image17.wmf"/><Relationship Id="rId5" Type="http://schemas.openxmlformats.org/officeDocument/2006/relationships/oleObject" Target="../embeddings/oleObject1.bin"/><Relationship Id="rId15" Type="http://schemas.openxmlformats.org/officeDocument/2006/relationships/oleObject" Target="../embeddings/oleObject6.bin"/><Relationship Id="rId23" Type="http://schemas.openxmlformats.org/officeDocument/2006/relationships/oleObject" Target="../embeddings/oleObject10.bin"/><Relationship Id="rId28" Type="http://schemas.openxmlformats.org/officeDocument/2006/relationships/image" Target="../media/image19.wmf"/><Relationship Id="rId10" Type="http://schemas.openxmlformats.org/officeDocument/2006/relationships/image" Target="../media/image10.wmf"/><Relationship Id="rId19" Type="http://schemas.openxmlformats.org/officeDocument/2006/relationships/oleObject" Target="../embeddings/oleObject8.bin"/><Relationship Id="rId4" Type="http://schemas.openxmlformats.org/officeDocument/2006/relationships/notesSlide" Target="../notesSlides/notesSlide8.xml"/><Relationship Id="rId9" Type="http://schemas.openxmlformats.org/officeDocument/2006/relationships/oleObject" Target="../embeddings/oleObject3.bin"/><Relationship Id="rId14" Type="http://schemas.openxmlformats.org/officeDocument/2006/relationships/image" Target="../media/image12.wmf"/><Relationship Id="rId22" Type="http://schemas.openxmlformats.org/officeDocument/2006/relationships/image" Target="../media/image16.wmf"/><Relationship Id="rId27" Type="http://schemas.openxmlformats.org/officeDocument/2006/relationships/oleObject" Target="../embeddings/oleObject12.bin"/><Relationship Id="rId30" Type="http://schemas.openxmlformats.org/officeDocument/2006/relationships/image" Target="../media/image20.wmf"/></Relationships>
</file>

<file path=ppt/slides/_rels/slide9.xml.rels><?xml version="1.0" encoding="UTF-8" standalone="yes"?>
<Relationships xmlns="http://schemas.openxmlformats.org/package/2006/relationships"><Relationship Id="rId13" Type="http://schemas.openxmlformats.org/officeDocument/2006/relationships/image" Target="../media/image22.wmf"/><Relationship Id="rId18" Type="http://schemas.openxmlformats.org/officeDocument/2006/relationships/oleObject" Target="../embeddings/oleObject21.bin"/><Relationship Id="rId26" Type="http://schemas.openxmlformats.org/officeDocument/2006/relationships/oleObject" Target="../embeddings/oleObject27.bin"/><Relationship Id="rId39" Type="http://schemas.openxmlformats.org/officeDocument/2006/relationships/oleObject" Target="../embeddings/oleObject39.bin"/><Relationship Id="rId21" Type="http://schemas.openxmlformats.org/officeDocument/2006/relationships/image" Target="../media/image15.wmf"/><Relationship Id="rId34" Type="http://schemas.openxmlformats.org/officeDocument/2006/relationships/oleObject" Target="../embeddings/oleObject35.bin"/><Relationship Id="rId7" Type="http://schemas.openxmlformats.org/officeDocument/2006/relationships/image" Target="../media/image9.wmf"/><Relationship Id="rId12" Type="http://schemas.openxmlformats.org/officeDocument/2006/relationships/oleObject" Target="../embeddings/oleObject18.bin"/><Relationship Id="rId17" Type="http://schemas.openxmlformats.org/officeDocument/2006/relationships/image" Target="../media/image13.wmf"/><Relationship Id="rId25" Type="http://schemas.openxmlformats.org/officeDocument/2006/relationships/oleObject" Target="../embeddings/oleObject26.bin"/><Relationship Id="rId33" Type="http://schemas.openxmlformats.org/officeDocument/2006/relationships/oleObject" Target="../embeddings/oleObject34.bin"/><Relationship Id="rId38" Type="http://schemas.openxmlformats.org/officeDocument/2006/relationships/oleObject" Target="../embeddings/oleObject38.bin"/><Relationship Id="rId2" Type="http://schemas.openxmlformats.org/officeDocument/2006/relationships/slideLayout" Target="../slideLayouts/slideLayout13.xml"/><Relationship Id="rId16" Type="http://schemas.openxmlformats.org/officeDocument/2006/relationships/oleObject" Target="../embeddings/oleObject20.bin"/><Relationship Id="rId20" Type="http://schemas.openxmlformats.org/officeDocument/2006/relationships/oleObject" Target="../embeddings/oleObject22.bin"/><Relationship Id="rId29" Type="http://schemas.openxmlformats.org/officeDocument/2006/relationships/oleObject" Target="../embeddings/oleObject30.bin"/><Relationship Id="rId1" Type="http://schemas.openxmlformats.org/officeDocument/2006/relationships/vmlDrawing" Target="../drawings/vmlDrawing2.vml"/><Relationship Id="rId6" Type="http://schemas.openxmlformats.org/officeDocument/2006/relationships/oleObject" Target="../embeddings/oleObject15.bin"/><Relationship Id="rId11" Type="http://schemas.openxmlformats.org/officeDocument/2006/relationships/image" Target="../media/image21.wmf"/><Relationship Id="rId24" Type="http://schemas.openxmlformats.org/officeDocument/2006/relationships/oleObject" Target="../embeddings/oleObject25.bin"/><Relationship Id="rId32" Type="http://schemas.openxmlformats.org/officeDocument/2006/relationships/oleObject" Target="../embeddings/oleObject33.bin"/><Relationship Id="rId37" Type="http://schemas.openxmlformats.org/officeDocument/2006/relationships/oleObject" Target="../embeddings/oleObject37.bin"/><Relationship Id="rId40" Type="http://schemas.openxmlformats.org/officeDocument/2006/relationships/oleObject" Target="../embeddings/oleObject40.bin"/><Relationship Id="rId5" Type="http://schemas.openxmlformats.org/officeDocument/2006/relationships/image" Target="../media/image8.wmf"/><Relationship Id="rId15" Type="http://schemas.openxmlformats.org/officeDocument/2006/relationships/image" Target="../media/image12.wmf"/><Relationship Id="rId23" Type="http://schemas.openxmlformats.org/officeDocument/2006/relationships/oleObject" Target="../embeddings/oleObject24.bin"/><Relationship Id="rId28" Type="http://schemas.openxmlformats.org/officeDocument/2006/relationships/oleObject" Target="../embeddings/oleObject29.bin"/><Relationship Id="rId36" Type="http://schemas.openxmlformats.org/officeDocument/2006/relationships/image" Target="../media/image11.wmf"/><Relationship Id="rId10" Type="http://schemas.openxmlformats.org/officeDocument/2006/relationships/oleObject" Target="../embeddings/oleObject17.bin"/><Relationship Id="rId19" Type="http://schemas.openxmlformats.org/officeDocument/2006/relationships/image" Target="../media/image14.wmf"/><Relationship Id="rId31" Type="http://schemas.openxmlformats.org/officeDocument/2006/relationships/oleObject" Target="../embeddings/oleObject32.bin"/><Relationship Id="rId4" Type="http://schemas.openxmlformats.org/officeDocument/2006/relationships/oleObject" Target="../embeddings/oleObject14.bin"/><Relationship Id="rId9" Type="http://schemas.openxmlformats.org/officeDocument/2006/relationships/image" Target="../media/image10.wmf"/><Relationship Id="rId14" Type="http://schemas.openxmlformats.org/officeDocument/2006/relationships/oleObject" Target="../embeddings/oleObject19.bin"/><Relationship Id="rId22" Type="http://schemas.openxmlformats.org/officeDocument/2006/relationships/oleObject" Target="../embeddings/oleObject23.bin"/><Relationship Id="rId27" Type="http://schemas.openxmlformats.org/officeDocument/2006/relationships/oleObject" Target="../embeddings/oleObject28.bin"/><Relationship Id="rId30" Type="http://schemas.openxmlformats.org/officeDocument/2006/relationships/oleObject" Target="../embeddings/oleObject31.bin"/><Relationship Id="rId35" Type="http://schemas.openxmlformats.org/officeDocument/2006/relationships/oleObject" Target="../embeddings/oleObject36.bin"/><Relationship Id="rId8" Type="http://schemas.openxmlformats.org/officeDocument/2006/relationships/oleObject" Target="../embeddings/oleObject16.bin"/><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bwMode="auto">
          <a:xfrm>
            <a:off x="539552" y="476672"/>
            <a:ext cx="1944216" cy="360040"/>
          </a:xfrm>
          <a:prstGeom prst="rect">
            <a:avLst/>
          </a:prstGeom>
          <a:solidFill>
            <a:srgbClr val="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2400" b="0" i="0" u="none" strike="noStrike" cap="none" normalizeH="0" baseline="0" smtClean="0">
              <a:ln>
                <a:noFill/>
              </a:ln>
              <a:solidFill>
                <a:schemeClr val="tx1"/>
              </a:solidFill>
              <a:effectLst/>
              <a:latin typeface="Times New Roman" pitchFamily="18" charset="0"/>
              <a:ea typeface="ＭＳ Ｐゴシック" charset="-128"/>
            </a:endParaRPr>
          </a:p>
        </p:txBody>
      </p:sp>
      <p:sp>
        <p:nvSpPr>
          <p:cNvPr id="2" name="タイトル 1"/>
          <p:cNvSpPr>
            <a:spLocks noGrp="1"/>
          </p:cNvSpPr>
          <p:nvPr>
            <p:ph type="ctrTitle"/>
          </p:nvPr>
        </p:nvSpPr>
        <p:spPr>
          <a:xfrm>
            <a:off x="539552" y="1412776"/>
            <a:ext cx="8064896" cy="1656184"/>
          </a:xfrm>
        </p:spPr>
        <p:txBody>
          <a:bodyPr>
            <a:noAutofit/>
          </a:bodyPr>
          <a:lstStyle/>
          <a:p>
            <a:pPr algn="ctr">
              <a:defRPr/>
            </a:pPr>
            <a:r>
              <a:rPr lang="en-US" altLang="ja-JP" sz="4400" i="1" dirty="0" smtClean="0">
                <a:effectLst>
                  <a:outerShdw blurRad="38100" dist="38100" dir="2700000" algn="tl">
                    <a:srgbClr val="000000">
                      <a:alpha val="43137"/>
                    </a:srgbClr>
                  </a:outerShdw>
                </a:effectLst>
                <a:latin typeface="Times New Roman" pitchFamily="18" charset="0"/>
                <a:ea typeface="+mn-ea"/>
                <a:cs typeface="Times New Roman" pitchFamily="18" charset="0"/>
              </a:rPr>
              <a:t>Tie-set </a:t>
            </a:r>
            <a:r>
              <a:rPr lang="en-US" altLang="ja-JP" sz="4400" i="1" dirty="0" smtClean="0">
                <a:effectLst>
                  <a:outerShdw blurRad="38100" dist="38100" dir="2700000" algn="tl">
                    <a:srgbClr val="000000">
                      <a:alpha val="43137"/>
                    </a:srgbClr>
                  </a:outerShdw>
                </a:effectLst>
                <a:latin typeface="Times New Roman" pitchFamily="18" charset="0"/>
                <a:ea typeface="+mn-ea"/>
                <a:cs typeface="Times New Roman" pitchFamily="18" charset="0"/>
              </a:rPr>
              <a:t>Based Fault Tolerance (TBFT)</a:t>
            </a:r>
            <a:endParaRPr lang="ja-JP" altLang="en-US" sz="4400" i="1" dirty="0">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9219" name="サブタイトル 2"/>
          <p:cNvSpPr>
            <a:spLocks noGrp="1"/>
          </p:cNvSpPr>
          <p:nvPr>
            <p:ph type="subTitle" idx="1"/>
          </p:nvPr>
        </p:nvSpPr>
        <p:spPr>
          <a:xfrm>
            <a:off x="1187624" y="3789040"/>
            <a:ext cx="6984776" cy="1152128"/>
          </a:xfrm>
        </p:spPr>
        <p:txBody>
          <a:bodyPr>
            <a:normAutofit fontScale="62500" lnSpcReduction="20000"/>
          </a:bodyPr>
          <a:lstStyle/>
          <a:p>
            <a:pPr marR="0" algn="ctr"/>
            <a:r>
              <a:rPr lang="en-US" altLang="ja-JP" sz="3600" dirty="0" smtClean="0">
                <a:solidFill>
                  <a:schemeClr val="tx1"/>
                </a:solidFill>
              </a:rPr>
              <a:t>Kiyoshi </a:t>
            </a:r>
            <a:r>
              <a:rPr lang="en-US" altLang="ja-JP" sz="3600" dirty="0">
                <a:solidFill>
                  <a:schemeClr val="tx1"/>
                </a:solidFill>
              </a:rPr>
              <a:t>Nakayama, Kyle Benson,  </a:t>
            </a:r>
            <a:endParaRPr lang="en-US" altLang="ja-JP" sz="3600" dirty="0" smtClean="0">
              <a:solidFill>
                <a:schemeClr val="tx1"/>
              </a:solidFill>
            </a:endParaRPr>
          </a:p>
          <a:p>
            <a:pPr marR="0" algn="ctr"/>
            <a:r>
              <a:rPr lang="en-US" altLang="ja-JP" sz="3600" dirty="0" smtClean="0">
                <a:solidFill>
                  <a:schemeClr val="tx1"/>
                </a:solidFill>
              </a:rPr>
              <a:t>Yi-</a:t>
            </a:r>
            <a:r>
              <a:rPr lang="en-US" altLang="ja-JP" sz="3600" dirty="0" err="1" smtClean="0">
                <a:solidFill>
                  <a:schemeClr val="tx1"/>
                </a:solidFill>
              </a:rPr>
              <a:t>Hsi</a:t>
            </a:r>
            <a:r>
              <a:rPr lang="en-US" altLang="ja-JP" sz="3600" dirty="0" smtClean="0">
                <a:solidFill>
                  <a:schemeClr val="tx1"/>
                </a:solidFill>
              </a:rPr>
              <a:t> Huang, </a:t>
            </a:r>
            <a:r>
              <a:rPr lang="en-US" altLang="ja-JP" sz="3600" dirty="0" err="1" smtClean="0">
                <a:solidFill>
                  <a:schemeClr val="tx1"/>
                </a:solidFill>
              </a:rPr>
              <a:t>Vahe</a:t>
            </a:r>
            <a:r>
              <a:rPr lang="en-US" altLang="ja-JP" sz="3600" dirty="0" smtClean="0">
                <a:solidFill>
                  <a:schemeClr val="tx1"/>
                </a:solidFill>
              </a:rPr>
              <a:t> </a:t>
            </a:r>
            <a:r>
              <a:rPr lang="en-US" altLang="ja-JP" sz="3600" dirty="0" err="1" smtClean="0">
                <a:solidFill>
                  <a:schemeClr val="tx1"/>
                </a:solidFill>
              </a:rPr>
              <a:t>Avagyan</a:t>
            </a:r>
            <a:r>
              <a:rPr lang="en-US" altLang="ja-JP" sz="3600" dirty="0" smtClean="0">
                <a:solidFill>
                  <a:schemeClr val="tx1"/>
                </a:solidFill>
              </a:rPr>
              <a:t>, </a:t>
            </a:r>
            <a:r>
              <a:rPr lang="en-US" altLang="ja-JP" sz="3600" dirty="0" err="1" smtClean="0">
                <a:solidFill>
                  <a:schemeClr val="tx1"/>
                </a:solidFill>
              </a:rPr>
              <a:t>Lubomir</a:t>
            </a:r>
            <a:r>
              <a:rPr lang="en-US" altLang="ja-JP" sz="3600" dirty="0" smtClean="0">
                <a:solidFill>
                  <a:schemeClr val="tx1"/>
                </a:solidFill>
              </a:rPr>
              <a:t> </a:t>
            </a:r>
            <a:r>
              <a:rPr lang="en-US" altLang="ja-JP" sz="3600" dirty="0" err="1" smtClean="0">
                <a:solidFill>
                  <a:schemeClr val="tx1"/>
                </a:solidFill>
              </a:rPr>
              <a:t>Bic</a:t>
            </a:r>
            <a:r>
              <a:rPr lang="en-US" altLang="ja-JP" sz="3600" dirty="0" smtClean="0">
                <a:solidFill>
                  <a:schemeClr val="tx1"/>
                </a:solidFill>
              </a:rPr>
              <a:t>,</a:t>
            </a:r>
          </a:p>
          <a:p>
            <a:pPr marR="0" algn="ctr"/>
            <a:r>
              <a:rPr lang="en-US" altLang="ja-JP" sz="3600" dirty="0" smtClean="0">
                <a:solidFill>
                  <a:schemeClr val="tx1"/>
                </a:solidFill>
              </a:rPr>
              <a:t> Michael </a:t>
            </a:r>
            <a:r>
              <a:rPr lang="en-US" altLang="ja-JP" sz="3600" dirty="0" err="1" smtClean="0">
                <a:solidFill>
                  <a:schemeClr val="tx1"/>
                </a:solidFill>
              </a:rPr>
              <a:t>Dillencourt</a:t>
            </a:r>
            <a:r>
              <a:rPr lang="en-US" altLang="ja-JP" sz="3600" dirty="0" smtClean="0">
                <a:solidFill>
                  <a:schemeClr val="tx1"/>
                </a:solidFill>
              </a:rPr>
              <a:t> </a:t>
            </a:r>
          </a:p>
        </p:txBody>
      </p:sp>
      <p:sp>
        <p:nvSpPr>
          <p:cNvPr id="3" name="Rectangle 2"/>
          <p:cNvSpPr/>
          <p:nvPr/>
        </p:nvSpPr>
        <p:spPr>
          <a:xfrm>
            <a:off x="1275589" y="5157192"/>
            <a:ext cx="6912768" cy="461665"/>
          </a:xfrm>
          <a:prstGeom prst="rect">
            <a:avLst/>
          </a:prstGeom>
        </p:spPr>
        <p:txBody>
          <a:bodyPr wrap="square">
            <a:spAutoFit/>
          </a:bodyPr>
          <a:lstStyle/>
          <a:p>
            <a:pPr marR="0" algn="ctr"/>
            <a:r>
              <a:rPr lang="en-US" altLang="ja-JP" b="1" i="1" dirty="0"/>
              <a:t>Comp. Science, University of California, Irvine, USA</a:t>
            </a:r>
            <a:endParaRPr lang="ja-JP" altLang="en-US" b="1" i="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State Information of a Node</a:t>
            </a:r>
            <a:endParaRPr kumimoji="1" lang="ja-JP" altLang="en-US" dirty="0"/>
          </a:p>
        </p:txBody>
      </p:sp>
      <p:sp>
        <p:nvSpPr>
          <p:cNvPr id="3" name="スライド番号プレースホルダ 2"/>
          <p:cNvSpPr>
            <a:spLocks noGrp="1"/>
          </p:cNvSpPr>
          <p:nvPr>
            <p:ph type="sldNum" sz="quarter" idx="12"/>
          </p:nvPr>
        </p:nvSpPr>
        <p:spPr/>
        <p:txBody>
          <a:bodyPr/>
          <a:lstStyle/>
          <a:p>
            <a:fld id="{FBC32092-C876-4BA9-9400-3D63FB9FCF61}" type="slidenum">
              <a:rPr lang="en-US" altLang="ja-JP" smtClean="0"/>
              <a:pPr/>
              <a:t>10</a:t>
            </a:fld>
            <a:endParaRPr lang="en-US" altLang="ja-JP"/>
          </a:p>
        </p:txBody>
      </p:sp>
      <p:pic>
        <p:nvPicPr>
          <p:cNvPr id="23553" name="Picture 1"/>
          <p:cNvPicPr>
            <a:picLocks noChangeAspect="1" noChangeArrowheads="1"/>
          </p:cNvPicPr>
          <p:nvPr/>
        </p:nvPicPr>
        <p:blipFill>
          <a:blip r:embed="rId3" cstate="print"/>
          <a:srcRect l="869" t="1429" r="1829" b="21428"/>
          <a:stretch>
            <a:fillRect/>
          </a:stretch>
        </p:blipFill>
        <p:spPr bwMode="auto">
          <a:xfrm>
            <a:off x="230184" y="1988840"/>
            <a:ext cx="8662296" cy="4176464"/>
          </a:xfrm>
          <a:prstGeom prst="rect">
            <a:avLst/>
          </a:prstGeom>
          <a:noFill/>
          <a:ln w="9525">
            <a:noFill/>
            <a:miter lim="800000"/>
            <a:headEnd/>
            <a:tailEnd/>
          </a:ln>
          <a:effectLst/>
        </p:spPr>
      </p:pic>
      <p:sp>
        <p:nvSpPr>
          <p:cNvPr id="7" name="テキスト ボックス 6"/>
          <p:cNvSpPr txBox="1"/>
          <p:nvPr/>
        </p:nvSpPr>
        <p:spPr>
          <a:xfrm>
            <a:off x="683568" y="1311151"/>
            <a:ext cx="7776864" cy="461665"/>
          </a:xfrm>
          <a:prstGeom prst="rect">
            <a:avLst/>
          </a:prstGeom>
          <a:noFill/>
          <a:ln>
            <a:solidFill>
              <a:srgbClr val="008080"/>
            </a:solidFill>
          </a:ln>
        </p:spPr>
        <p:txBody>
          <a:bodyPr wrap="square" rtlCol="0">
            <a:spAutoFit/>
          </a:bodyPr>
          <a:lstStyle/>
          <a:p>
            <a:pPr algn="ctr"/>
            <a:r>
              <a:rPr kumimoji="1" lang="en-US" altLang="ja-JP" dirty="0" smtClean="0"/>
              <a:t>Each node has Tie-set Information  to which the node belong</a:t>
            </a:r>
            <a:endParaRPr kumimoji="1" lang="ja-JP" alt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04664"/>
            <a:ext cx="8229600" cy="738336"/>
          </a:xfrm>
        </p:spPr>
        <p:txBody>
          <a:bodyPr>
            <a:normAutofit/>
          </a:bodyPr>
          <a:lstStyle/>
          <a:p>
            <a:pPr algn="ctr"/>
            <a:r>
              <a:rPr lang="en-US" altLang="ja-JP" sz="4000" i="1" dirty="0" smtClean="0"/>
              <a:t>DATIC</a:t>
            </a:r>
            <a:endParaRPr kumimoji="1" lang="ja-JP" altLang="en-US" sz="4000" i="1" dirty="0"/>
          </a:p>
        </p:txBody>
      </p:sp>
      <p:sp>
        <p:nvSpPr>
          <p:cNvPr id="4" name="スライド番号プレースホルダ 3"/>
          <p:cNvSpPr>
            <a:spLocks noGrp="1"/>
          </p:cNvSpPr>
          <p:nvPr>
            <p:ph type="sldNum" sz="quarter" idx="12"/>
          </p:nvPr>
        </p:nvSpPr>
        <p:spPr/>
        <p:txBody>
          <a:bodyPr/>
          <a:lstStyle/>
          <a:p>
            <a:fld id="{AFE2B20C-B496-4F77-9ACE-3D62692ACE9E}" type="slidenum">
              <a:rPr kumimoji="1" lang="ja-JP" altLang="en-US" smtClean="0"/>
              <a:pPr/>
              <a:t>11</a:t>
            </a:fld>
            <a:endParaRPr kumimoji="1" lang="ja-JP" altLang="en-US"/>
          </a:p>
        </p:txBody>
      </p:sp>
      <p:sp>
        <p:nvSpPr>
          <p:cNvPr id="7" name="フローチャート : 結合子 6"/>
          <p:cNvSpPr/>
          <p:nvPr/>
        </p:nvSpPr>
        <p:spPr>
          <a:xfrm>
            <a:off x="5072062" y="2441561"/>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n0</a:t>
            </a:r>
            <a:endParaRPr lang="ja-JP" altLang="en-US" dirty="0">
              <a:solidFill>
                <a:schemeClr val="tx1"/>
              </a:solidFill>
            </a:endParaRPr>
          </a:p>
        </p:txBody>
      </p:sp>
      <p:sp>
        <p:nvSpPr>
          <p:cNvPr id="8" name="フローチャート : 結合子 7"/>
          <p:cNvSpPr/>
          <p:nvPr/>
        </p:nvSpPr>
        <p:spPr>
          <a:xfrm>
            <a:off x="6072187" y="1655749"/>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n1</a:t>
            </a:r>
            <a:endParaRPr lang="ja-JP" altLang="en-US" dirty="0">
              <a:solidFill>
                <a:schemeClr val="tx1"/>
              </a:solidFill>
            </a:endParaRPr>
          </a:p>
        </p:txBody>
      </p:sp>
      <p:sp>
        <p:nvSpPr>
          <p:cNvPr id="9" name="フローチャート : 結合子 8"/>
          <p:cNvSpPr/>
          <p:nvPr/>
        </p:nvSpPr>
        <p:spPr>
          <a:xfrm>
            <a:off x="6072187" y="3298811"/>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n2</a:t>
            </a:r>
            <a:endParaRPr lang="ja-JP" altLang="en-US" dirty="0">
              <a:solidFill>
                <a:schemeClr val="tx1"/>
              </a:solidFill>
            </a:endParaRPr>
          </a:p>
        </p:txBody>
      </p:sp>
      <p:sp>
        <p:nvSpPr>
          <p:cNvPr id="10" name="フローチャート : 結合子 9"/>
          <p:cNvSpPr/>
          <p:nvPr/>
        </p:nvSpPr>
        <p:spPr>
          <a:xfrm>
            <a:off x="7643812" y="1655749"/>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n3</a:t>
            </a:r>
            <a:endParaRPr lang="ja-JP" altLang="en-US" dirty="0">
              <a:solidFill>
                <a:schemeClr val="tx1"/>
              </a:solidFill>
            </a:endParaRPr>
          </a:p>
        </p:txBody>
      </p:sp>
      <p:sp>
        <p:nvSpPr>
          <p:cNvPr id="11" name="フローチャート : 結合子 10"/>
          <p:cNvSpPr/>
          <p:nvPr/>
        </p:nvSpPr>
        <p:spPr>
          <a:xfrm>
            <a:off x="7643812" y="3298811"/>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n4</a:t>
            </a:r>
            <a:endParaRPr lang="ja-JP" altLang="en-US" dirty="0">
              <a:solidFill>
                <a:schemeClr val="tx1"/>
              </a:solidFill>
            </a:endParaRPr>
          </a:p>
        </p:txBody>
      </p:sp>
      <p:sp>
        <p:nvSpPr>
          <p:cNvPr id="12" name="フローチャート : 結合子 11"/>
          <p:cNvSpPr/>
          <p:nvPr/>
        </p:nvSpPr>
        <p:spPr>
          <a:xfrm>
            <a:off x="8643937" y="2441561"/>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n5</a:t>
            </a:r>
            <a:endParaRPr lang="ja-JP" altLang="en-US" dirty="0">
              <a:solidFill>
                <a:schemeClr val="tx1"/>
              </a:solidFill>
            </a:endParaRPr>
          </a:p>
        </p:txBody>
      </p:sp>
      <p:cxnSp>
        <p:nvCxnSpPr>
          <p:cNvPr id="13" name="直線コネクタ 12"/>
          <p:cNvCxnSpPr>
            <a:stCxn id="7" idx="7"/>
            <a:endCxn id="8" idx="3"/>
          </p:cNvCxnSpPr>
          <p:nvPr/>
        </p:nvCxnSpPr>
        <p:spPr>
          <a:xfrm rot="5400000" flipH="1" flipV="1">
            <a:off x="5484108" y="1853479"/>
            <a:ext cx="533244" cy="7475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a:stCxn id="8" idx="6"/>
            <a:endCxn id="10" idx="2"/>
          </p:cNvCxnSpPr>
          <p:nvPr/>
        </p:nvCxnSpPr>
        <p:spPr>
          <a:xfrm>
            <a:off x="6429399" y="1834342"/>
            <a:ext cx="1214413"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a:stCxn id="10" idx="5"/>
            <a:endCxn id="12" idx="1"/>
          </p:cNvCxnSpPr>
          <p:nvPr/>
        </p:nvCxnSpPr>
        <p:spPr>
          <a:xfrm rot="16200000" flipH="1">
            <a:off x="8055858" y="1853478"/>
            <a:ext cx="533244" cy="7475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a:stCxn id="9" idx="6"/>
            <a:endCxn id="11" idx="2"/>
          </p:cNvCxnSpPr>
          <p:nvPr/>
        </p:nvCxnSpPr>
        <p:spPr>
          <a:xfrm>
            <a:off x="6429399" y="3477404"/>
            <a:ext cx="1214413"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 name="グループ化 48"/>
          <p:cNvGrpSpPr/>
          <p:nvPr/>
        </p:nvGrpSpPr>
        <p:grpSpPr>
          <a:xfrm>
            <a:off x="5376960" y="1967068"/>
            <a:ext cx="3319290" cy="1390494"/>
            <a:chOff x="5457116" y="1446902"/>
            <a:chExt cx="3319290" cy="1390494"/>
          </a:xfrm>
        </p:grpSpPr>
        <p:cxnSp>
          <p:nvCxnSpPr>
            <p:cNvPr id="18" name="直線コネクタ 17"/>
            <p:cNvCxnSpPr>
              <a:stCxn id="7" idx="5"/>
              <a:endCxn id="9" idx="1"/>
            </p:cNvCxnSpPr>
            <p:nvPr/>
          </p:nvCxnSpPr>
          <p:spPr>
            <a:xfrm rot="16200000" flipH="1">
              <a:off x="5528545" y="2161284"/>
              <a:ext cx="604682" cy="74753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a:stCxn id="12" idx="3"/>
              <a:endCxn id="11" idx="7"/>
            </p:cNvCxnSpPr>
            <p:nvPr/>
          </p:nvCxnSpPr>
          <p:spPr>
            <a:xfrm rot="5400000">
              <a:off x="8100296" y="2161285"/>
              <a:ext cx="604682" cy="74753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a:stCxn id="8" idx="4"/>
              <a:endCxn id="9" idx="0"/>
            </p:cNvCxnSpPr>
            <p:nvPr/>
          </p:nvCxnSpPr>
          <p:spPr>
            <a:xfrm rot="5400000">
              <a:off x="5688011" y="2142148"/>
              <a:ext cx="1285876" cy="158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a:stCxn id="10" idx="4"/>
              <a:endCxn id="11" idx="0"/>
            </p:cNvCxnSpPr>
            <p:nvPr/>
          </p:nvCxnSpPr>
          <p:spPr>
            <a:xfrm rot="5400000">
              <a:off x="7259636" y="2142148"/>
              <a:ext cx="1285876" cy="158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a:stCxn id="10" idx="3"/>
              <a:endCxn id="9" idx="7"/>
            </p:cNvCxnSpPr>
            <p:nvPr/>
          </p:nvCxnSpPr>
          <p:spPr>
            <a:xfrm rot="5400000">
              <a:off x="6421515" y="1482629"/>
              <a:ext cx="1390494" cy="131903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 name="フリーフォーム 22"/>
          <p:cNvSpPr/>
          <p:nvPr/>
        </p:nvSpPr>
        <p:spPr>
          <a:xfrm>
            <a:off x="5454661" y="2084361"/>
            <a:ext cx="760413" cy="1104900"/>
          </a:xfrm>
          <a:custGeom>
            <a:avLst/>
            <a:gdLst>
              <a:gd name="connsiteX0" fmla="*/ 111869 w 760379"/>
              <a:gd name="connsiteY0" fmla="*/ 460442 h 1105710"/>
              <a:gd name="connsiteX1" fmla="*/ 598252 w 760379"/>
              <a:gd name="connsiteY1" fmla="*/ 90791 h 1105710"/>
              <a:gd name="connsiteX2" fmla="*/ 676073 w 760379"/>
              <a:gd name="connsiteY2" fmla="*/ 1005191 h 1105710"/>
              <a:gd name="connsiteX3" fmla="*/ 92413 w 760379"/>
              <a:gd name="connsiteY3" fmla="*/ 693906 h 1105710"/>
              <a:gd name="connsiteX4" fmla="*/ 111869 w 760379"/>
              <a:gd name="connsiteY4" fmla="*/ 460442 h 1105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379" h="1105710">
                <a:moveTo>
                  <a:pt x="111869" y="460442"/>
                </a:moveTo>
                <a:cubicBezTo>
                  <a:pt x="196175" y="359923"/>
                  <a:pt x="504218" y="0"/>
                  <a:pt x="598252" y="90791"/>
                </a:cubicBezTo>
                <a:cubicBezTo>
                  <a:pt x="692286" y="181583"/>
                  <a:pt x="760379" y="904672"/>
                  <a:pt x="676073" y="1005191"/>
                </a:cubicBezTo>
                <a:cubicBezTo>
                  <a:pt x="591767" y="1105710"/>
                  <a:pt x="184826" y="784698"/>
                  <a:pt x="92413" y="693906"/>
                </a:cubicBezTo>
                <a:cubicBezTo>
                  <a:pt x="0" y="603114"/>
                  <a:pt x="27563" y="560961"/>
                  <a:pt x="111869" y="460442"/>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ja-JP" dirty="0">
                <a:solidFill>
                  <a:schemeClr val="tx1"/>
                </a:solidFill>
              </a:rPr>
              <a:t>L</a:t>
            </a:r>
            <a:r>
              <a:rPr lang="ja-JP" altLang="en-US" dirty="0">
                <a:solidFill>
                  <a:schemeClr val="tx1"/>
                </a:solidFill>
              </a:rPr>
              <a:t>１</a:t>
            </a:r>
          </a:p>
        </p:txBody>
      </p:sp>
      <p:sp>
        <p:nvSpPr>
          <p:cNvPr id="24" name="フリーフォーム 23"/>
          <p:cNvSpPr/>
          <p:nvPr/>
        </p:nvSpPr>
        <p:spPr bwMode="auto">
          <a:xfrm>
            <a:off x="7893050" y="2084374"/>
            <a:ext cx="628650" cy="1041400"/>
          </a:xfrm>
          <a:custGeom>
            <a:avLst/>
            <a:gdLst>
              <a:gd name="connsiteX0" fmla="*/ 119974 w 629054"/>
              <a:gd name="connsiteY0" fmla="*/ 74579 h 1040860"/>
              <a:gd name="connsiteX1" fmla="*/ 625812 w 629054"/>
              <a:gd name="connsiteY1" fmla="*/ 453958 h 1040860"/>
              <a:gd name="connsiteX2" fmla="*/ 100519 w 629054"/>
              <a:gd name="connsiteY2" fmla="*/ 988979 h 1040860"/>
              <a:gd name="connsiteX3" fmla="*/ 22698 w 629054"/>
              <a:gd name="connsiteY3" fmla="*/ 142672 h 1040860"/>
              <a:gd name="connsiteX4" fmla="*/ 236706 w 629054"/>
              <a:gd name="connsiteY4" fmla="*/ 132945 h 104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054" h="1040860">
                <a:moveTo>
                  <a:pt x="119974" y="74579"/>
                </a:moveTo>
                <a:cubicBezTo>
                  <a:pt x="374514" y="188068"/>
                  <a:pt x="629054" y="301558"/>
                  <a:pt x="625812" y="453958"/>
                </a:cubicBezTo>
                <a:cubicBezTo>
                  <a:pt x="622570" y="606358"/>
                  <a:pt x="201038" y="1040860"/>
                  <a:pt x="100519" y="988979"/>
                </a:cubicBezTo>
                <a:cubicBezTo>
                  <a:pt x="0" y="937098"/>
                  <a:pt x="0" y="285344"/>
                  <a:pt x="22698" y="142672"/>
                </a:cubicBezTo>
                <a:cubicBezTo>
                  <a:pt x="45396" y="0"/>
                  <a:pt x="141051" y="66472"/>
                  <a:pt x="236706" y="132945"/>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r>
              <a:rPr lang="en-US" altLang="ja-JP" dirty="0" smtClean="0"/>
              <a:t>L4</a:t>
            </a:r>
            <a:endParaRPr lang="ja-JP" altLang="en-US" dirty="0"/>
          </a:p>
        </p:txBody>
      </p:sp>
      <p:grpSp>
        <p:nvGrpSpPr>
          <p:cNvPr id="17" name="グループ化 33"/>
          <p:cNvGrpSpPr/>
          <p:nvPr/>
        </p:nvGrpSpPr>
        <p:grpSpPr>
          <a:xfrm>
            <a:off x="6337603" y="1843307"/>
            <a:ext cx="1020479" cy="1169747"/>
            <a:chOff x="1571604" y="1687748"/>
            <a:chExt cx="1020479" cy="1169747"/>
          </a:xfrm>
          <a:noFill/>
        </p:grpSpPr>
        <p:sp>
          <p:nvSpPr>
            <p:cNvPr id="26" name="フリーフォーム 25"/>
            <p:cNvSpPr/>
            <p:nvPr/>
          </p:nvSpPr>
          <p:spPr>
            <a:xfrm>
              <a:off x="1571604" y="1687748"/>
              <a:ext cx="1020479" cy="1169747"/>
            </a:xfrm>
            <a:custGeom>
              <a:avLst/>
              <a:gdLst>
                <a:gd name="connsiteX0" fmla="*/ 218872 w 1026268"/>
                <a:gd name="connsiteY0" fmla="*/ 170234 h 1164076"/>
                <a:gd name="connsiteX1" fmla="*/ 1016540 w 1026268"/>
                <a:gd name="connsiteY1" fmla="*/ 160506 h 1164076"/>
                <a:gd name="connsiteX2" fmla="*/ 160506 w 1026268"/>
                <a:gd name="connsiteY2" fmla="*/ 1133272 h 1164076"/>
                <a:gd name="connsiteX3" fmla="*/ 53501 w 1026268"/>
                <a:gd name="connsiteY3" fmla="*/ 345332 h 1164076"/>
                <a:gd name="connsiteX4" fmla="*/ 218872 w 1026268"/>
                <a:gd name="connsiteY4" fmla="*/ 170234 h 1164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268" h="1164076">
                  <a:moveTo>
                    <a:pt x="218872" y="170234"/>
                  </a:moveTo>
                  <a:cubicBezTo>
                    <a:pt x="379379" y="139430"/>
                    <a:pt x="1026268" y="0"/>
                    <a:pt x="1016540" y="160506"/>
                  </a:cubicBezTo>
                  <a:cubicBezTo>
                    <a:pt x="1006812" y="321012"/>
                    <a:pt x="321013" y="1102468"/>
                    <a:pt x="160506" y="1133272"/>
                  </a:cubicBezTo>
                  <a:cubicBezTo>
                    <a:pt x="0" y="1164076"/>
                    <a:pt x="43773" y="507460"/>
                    <a:pt x="53501" y="345332"/>
                  </a:cubicBezTo>
                  <a:cubicBezTo>
                    <a:pt x="63229" y="183204"/>
                    <a:pt x="58366" y="201038"/>
                    <a:pt x="218872" y="170234"/>
                  </a:cubicBez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solidFill>
                  <a:schemeClr val="tx1"/>
                </a:solidFill>
              </a:endParaRPr>
            </a:p>
          </p:txBody>
        </p:sp>
        <p:sp>
          <p:nvSpPr>
            <p:cNvPr id="27" name="テキスト ボックス 26"/>
            <p:cNvSpPr txBox="1"/>
            <p:nvPr/>
          </p:nvSpPr>
          <p:spPr>
            <a:xfrm>
              <a:off x="1747752" y="2000240"/>
              <a:ext cx="466794" cy="369332"/>
            </a:xfrm>
            <a:prstGeom prst="rect">
              <a:avLst/>
            </a:prstGeom>
            <a:grpFill/>
          </p:spPr>
          <p:txBody>
            <a:bodyPr wrap="none">
              <a:spAutoFit/>
            </a:bodyPr>
            <a:lstStyle/>
            <a:p>
              <a:pPr>
                <a:defRPr/>
              </a:pPr>
              <a:r>
                <a:rPr lang="en-US" altLang="ja-JP" dirty="0">
                  <a:latin typeface="Arial" charset="0"/>
                  <a:ea typeface="ＭＳ Ｐゴシック" charset="-128"/>
                </a:rPr>
                <a:t>L2</a:t>
              </a:r>
              <a:endParaRPr lang="ja-JP" altLang="en-US" dirty="0">
                <a:latin typeface="Arial" charset="0"/>
                <a:ea typeface="ＭＳ Ｐゴシック" charset="-128"/>
              </a:endParaRPr>
            </a:p>
          </p:txBody>
        </p:sp>
      </p:grpSp>
      <p:grpSp>
        <p:nvGrpSpPr>
          <p:cNvPr id="25" name="グループ化 36"/>
          <p:cNvGrpSpPr/>
          <p:nvPr/>
        </p:nvGrpSpPr>
        <p:grpSpPr>
          <a:xfrm>
            <a:off x="6713425" y="2155799"/>
            <a:ext cx="1073285" cy="1290535"/>
            <a:chOff x="1928794" y="1966609"/>
            <a:chExt cx="1073285" cy="1290535"/>
          </a:xfrm>
          <a:noFill/>
        </p:grpSpPr>
        <p:sp>
          <p:nvSpPr>
            <p:cNvPr id="29" name="フリーフォーム 28"/>
            <p:cNvSpPr/>
            <p:nvPr/>
          </p:nvSpPr>
          <p:spPr>
            <a:xfrm>
              <a:off x="1928794" y="1966609"/>
              <a:ext cx="1073285" cy="1290535"/>
            </a:xfrm>
            <a:custGeom>
              <a:avLst/>
              <a:gdLst>
                <a:gd name="connsiteX0" fmla="*/ 917643 w 1073285"/>
                <a:gd name="connsiteY0" fmla="*/ 124838 h 1290535"/>
                <a:gd name="connsiteX1" fmla="*/ 927370 w 1073285"/>
                <a:gd name="connsiteY1" fmla="*/ 1019782 h 1290535"/>
                <a:gd name="connsiteX2" fmla="*/ 42153 w 1073285"/>
                <a:gd name="connsiteY2" fmla="*/ 1165697 h 1290535"/>
                <a:gd name="connsiteX3" fmla="*/ 674451 w 1073285"/>
                <a:gd name="connsiteY3" fmla="*/ 270753 h 1290535"/>
                <a:gd name="connsiteX4" fmla="*/ 917643 w 1073285"/>
                <a:gd name="connsiteY4" fmla="*/ 124838 h 1290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285" h="1290535">
                  <a:moveTo>
                    <a:pt x="917643" y="124838"/>
                  </a:moveTo>
                  <a:cubicBezTo>
                    <a:pt x="959796" y="249676"/>
                    <a:pt x="1073285" y="846306"/>
                    <a:pt x="927370" y="1019782"/>
                  </a:cubicBezTo>
                  <a:cubicBezTo>
                    <a:pt x="781455" y="1193258"/>
                    <a:pt x="84306" y="1290535"/>
                    <a:pt x="42153" y="1165697"/>
                  </a:cubicBezTo>
                  <a:cubicBezTo>
                    <a:pt x="0" y="1040859"/>
                    <a:pt x="533400" y="444230"/>
                    <a:pt x="674451" y="270753"/>
                  </a:cubicBezTo>
                  <a:cubicBezTo>
                    <a:pt x="815502" y="97276"/>
                    <a:pt x="875490" y="0"/>
                    <a:pt x="917643" y="124838"/>
                  </a:cubicBez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dirty="0">
                  <a:solidFill>
                    <a:schemeClr val="tx1"/>
                  </a:solidFill>
                </a:rPr>
                <a:t>　　　</a:t>
              </a:r>
            </a:p>
          </p:txBody>
        </p:sp>
        <p:sp>
          <p:nvSpPr>
            <p:cNvPr id="30" name="テキスト ボックス 29"/>
            <p:cNvSpPr txBox="1"/>
            <p:nvPr/>
          </p:nvSpPr>
          <p:spPr>
            <a:xfrm>
              <a:off x="2319256" y="2500306"/>
              <a:ext cx="466794" cy="369332"/>
            </a:xfrm>
            <a:prstGeom prst="rect">
              <a:avLst/>
            </a:prstGeom>
            <a:grpFill/>
          </p:spPr>
          <p:txBody>
            <a:bodyPr wrap="none">
              <a:spAutoFit/>
            </a:bodyPr>
            <a:lstStyle/>
            <a:p>
              <a:pPr>
                <a:defRPr/>
              </a:pPr>
              <a:r>
                <a:rPr lang="en-US" altLang="ja-JP" dirty="0">
                  <a:latin typeface="Arial" charset="0"/>
                  <a:ea typeface="ＭＳ Ｐゴシック" charset="-128"/>
                </a:rPr>
                <a:t>L3</a:t>
              </a:r>
              <a:endParaRPr lang="ja-JP" altLang="en-US" dirty="0">
                <a:latin typeface="Arial" charset="0"/>
                <a:ea typeface="ＭＳ Ｐゴシック" charset="-128"/>
              </a:endParaRPr>
            </a:p>
          </p:txBody>
        </p:sp>
      </p:grpSp>
      <p:graphicFrame>
        <p:nvGraphicFramePr>
          <p:cNvPr id="31" name="オブジェクト 30"/>
          <p:cNvGraphicFramePr>
            <a:graphicFrameLocks noChangeAspect="1"/>
          </p:cNvGraphicFramePr>
          <p:nvPr/>
        </p:nvGraphicFramePr>
        <p:xfrm>
          <a:off x="5500694" y="1857058"/>
          <a:ext cx="285752" cy="441617"/>
        </p:xfrm>
        <a:graphic>
          <a:graphicData uri="http://schemas.openxmlformats.org/presentationml/2006/ole">
            <mc:AlternateContent xmlns:mc="http://schemas.openxmlformats.org/markup-compatibility/2006">
              <mc:Choice xmlns:v="urn:schemas-microsoft-com:vml" Requires="v">
                <p:oleObj spid="_x0000_s176256" name="数式" r:id="rId4" imgW="139680" imgH="215640" progId="Equation.3">
                  <p:embed/>
                </p:oleObj>
              </mc:Choice>
              <mc:Fallback>
                <p:oleObj name="数式" r:id="rId4" imgW="139680" imgH="215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0694" y="1857058"/>
                        <a:ext cx="285752" cy="4416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 name="Object 3"/>
          <p:cNvGraphicFramePr>
            <a:graphicFrameLocks noChangeAspect="1"/>
          </p:cNvGraphicFramePr>
          <p:nvPr/>
        </p:nvGraphicFramePr>
        <p:xfrm>
          <a:off x="5500694" y="2857482"/>
          <a:ext cx="312738" cy="441325"/>
        </p:xfrm>
        <a:graphic>
          <a:graphicData uri="http://schemas.openxmlformats.org/presentationml/2006/ole">
            <mc:AlternateContent xmlns:mc="http://schemas.openxmlformats.org/markup-compatibility/2006">
              <mc:Choice xmlns:v="urn:schemas-microsoft-com:vml" Requires="v">
                <p:oleObj spid="_x0000_s176257" name="数式" r:id="rId6" imgW="152280" imgH="215640" progId="Equation.3">
                  <p:embed/>
                </p:oleObj>
              </mc:Choice>
              <mc:Fallback>
                <p:oleObj name="数式" r:id="rId6" imgW="152280" imgH="215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00694" y="2857482"/>
                        <a:ext cx="312738" cy="441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 name="Object 4"/>
          <p:cNvGraphicFramePr>
            <a:graphicFrameLocks noChangeAspect="1"/>
          </p:cNvGraphicFramePr>
          <p:nvPr/>
        </p:nvGraphicFramePr>
        <p:xfrm>
          <a:off x="6118238" y="2298675"/>
          <a:ext cx="311150" cy="466725"/>
        </p:xfrm>
        <a:graphic>
          <a:graphicData uri="http://schemas.openxmlformats.org/presentationml/2006/ole">
            <mc:AlternateContent xmlns:mc="http://schemas.openxmlformats.org/markup-compatibility/2006">
              <mc:Choice xmlns:v="urn:schemas-microsoft-com:vml" Requires="v">
                <p:oleObj spid="_x0000_s176258" name="数式" r:id="rId8" imgW="152280" imgH="228600" progId="Equation.3">
                  <p:embed/>
                </p:oleObj>
              </mc:Choice>
              <mc:Fallback>
                <p:oleObj name="数式" r:id="rId8" imgW="15228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18238" y="2298675"/>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 name="Object 6"/>
          <p:cNvGraphicFramePr>
            <a:graphicFrameLocks noChangeAspect="1"/>
          </p:cNvGraphicFramePr>
          <p:nvPr/>
        </p:nvGraphicFramePr>
        <p:xfrm>
          <a:off x="6904056" y="2370113"/>
          <a:ext cx="311150" cy="466725"/>
        </p:xfrm>
        <a:graphic>
          <a:graphicData uri="http://schemas.openxmlformats.org/presentationml/2006/ole">
            <mc:AlternateContent xmlns:mc="http://schemas.openxmlformats.org/markup-compatibility/2006">
              <mc:Choice xmlns:v="urn:schemas-microsoft-com:vml" Requires="v">
                <p:oleObj spid="_x0000_s176259" name="数式" r:id="rId10" imgW="152280" imgH="228600" progId="Equation.3">
                  <p:embed/>
                </p:oleObj>
              </mc:Choice>
              <mc:Fallback>
                <p:oleObj name="数式" r:id="rId10" imgW="152280" imgH="2286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04056" y="2370113"/>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 name="Object 7"/>
          <p:cNvGraphicFramePr>
            <a:graphicFrameLocks noChangeAspect="1"/>
          </p:cNvGraphicFramePr>
          <p:nvPr/>
        </p:nvGraphicFramePr>
        <p:xfrm>
          <a:off x="8215338" y="1870047"/>
          <a:ext cx="311150" cy="466725"/>
        </p:xfrm>
        <a:graphic>
          <a:graphicData uri="http://schemas.openxmlformats.org/presentationml/2006/ole">
            <mc:AlternateContent xmlns:mc="http://schemas.openxmlformats.org/markup-compatibility/2006">
              <mc:Choice xmlns:v="urn:schemas-microsoft-com:vml" Requires="v">
                <p:oleObj spid="_x0000_s176260" name="数式" r:id="rId12" imgW="152280" imgH="228600" progId="Equation.3">
                  <p:embed/>
                </p:oleObj>
              </mc:Choice>
              <mc:Fallback>
                <p:oleObj name="数式" r:id="rId12" imgW="152280" imgH="2286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15338" y="1870047"/>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 name="Object 9"/>
          <p:cNvGraphicFramePr>
            <a:graphicFrameLocks noChangeAspect="1"/>
          </p:cNvGraphicFramePr>
          <p:nvPr/>
        </p:nvGraphicFramePr>
        <p:xfrm>
          <a:off x="7689874" y="2403454"/>
          <a:ext cx="311150" cy="466725"/>
        </p:xfrm>
        <a:graphic>
          <a:graphicData uri="http://schemas.openxmlformats.org/presentationml/2006/ole">
            <mc:AlternateContent xmlns:mc="http://schemas.openxmlformats.org/markup-compatibility/2006">
              <mc:Choice xmlns:v="urn:schemas-microsoft-com:vml" Requires="v">
                <p:oleObj spid="_x0000_s176261" name="数式" r:id="rId14" imgW="152280" imgH="228600" progId="Equation.3">
                  <p:embed/>
                </p:oleObj>
              </mc:Choice>
              <mc:Fallback>
                <p:oleObj name="数式" r:id="rId14" imgW="152280" imgH="2286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689874" y="2403454"/>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 name="Object 10"/>
          <p:cNvGraphicFramePr>
            <a:graphicFrameLocks noChangeAspect="1"/>
          </p:cNvGraphicFramePr>
          <p:nvPr/>
        </p:nvGraphicFramePr>
        <p:xfrm>
          <a:off x="8261378" y="2903520"/>
          <a:ext cx="311150" cy="466725"/>
        </p:xfrm>
        <a:graphic>
          <a:graphicData uri="http://schemas.openxmlformats.org/presentationml/2006/ole">
            <mc:AlternateContent xmlns:mc="http://schemas.openxmlformats.org/markup-compatibility/2006">
              <mc:Choice xmlns:v="urn:schemas-microsoft-com:vml" Requires="v">
                <p:oleObj spid="_x0000_s176262" name="数式" r:id="rId16" imgW="152280" imgH="228600" progId="Equation.3">
                  <p:embed/>
                </p:oleObj>
              </mc:Choice>
              <mc:Fallback>
                <p:oleObj name="数式" r:id="rId16" imgW="152280" imgH="2286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261378" y="2903520"/>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8" name="直線コネクタ 37"/>
          <p:cNvCxnSpPr>
            <a:stCxn id="7" idx="5"/>
            <a:endCxn id="9" idx="1"/>
          </p:cNvCxnSpPr>
          <p:nvPr/>
        </p:nvCxnSpPr>
        <p:spPr bwMode="auto">
          <a:xfrm rot="16200000" flipH="1">
            <a:off x="5448389" y="2675009"/>
            <a:ext cx="604682" cy="74753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9" name="直線コネクタ 38"/>
          <p:cNvCxnSpPr>
            <a:stCxn id="9" idx="0"/>
            <a:endCxn id="8" idx="4"/>
          </p:cNvCxnSpPr>
          <p:nvPr/>
        </p:nvCxnSpPr>
        <p:spPr bwMode="auto">
          <a:xfrm rot="5400000" flipH="1" flipV="1">
            <a:off x="5607855" y="2655873"/>
            <a:ext cx="1285876"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0" name="直線コネクタ 39"/>
          <p:cNvCxnSpPr>
            <a:stCxn id="10" idx="3"/>
            <a:endCxn id="9" idx="7"/>
          </p:cNvCxnSpPr>
          <p:nvPr/>
        </p:nvCxnSpPr>
        <p:spPr bwMode="auto">
          <a:xfrm rot="5400000">
            <a:off x="6341359" y="1996354"/>
            <a:ext cx="1390494" cy="131903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1" name="直線コネクタ 40"/>
          <p:cNvCxnSpPr>
            <a:stCxn id="10" idx="4"/>
            <a:endCxn id="11" idx="0"/>
          </p:cNvCxnSpPr>
          <p:nvPr/>
        </p:nvCxnSpPr>
        <p:spPr bwMode="auto">
          <a:xfrm rot="5400000">
            <a:off x="7179480" y="2655873"/>
            <a:ext cx="1285876"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2" name="直線コネクタ 41"/>
          <p:cNvCxnSpPr>
            <a:stCxn id="12" idx="3"/>
            <a:endCxn id="11" idx="7"/>
          </p:cNvCxnSpPr>
          <p:nvPr/>
        </p:nvCxnSpPr>
        <p:spPr bwMode="auto">
          <a:xfrm rot="5400000">
            <a:off x="8020140" y="2675010"/>
            <a:ext cx="604682" cy="747539"/>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3" name="テキスト ボックス 42"/>
          <p:cNvSpPr txBox="1"/>
          <p:nvPr/>
        </p:nvSpPr>
        <p:spPr>
          <a:xfrm>
            <a:off x="5786446" y="2870179"/>
            <a:ext cx="184731" cy="461665"/>
          </a:xfrm>
          <a:prstGeom prst="rect">
            <a:avLst/>
          </a:prstGeom>
          <a:noFill/>
        </p:spPr>
        <p:txBody>
          <a:bodyPr wrap="none" rtlCol="0">
            <a:spAutoFit/>
          </a:bodyPr>
          <a:lstStyle/>
          <a:p>
            <a:endParaRPr kumimoji="1" lang="ja-JP" altLang="en-US" dirty="0"/>
          </a:p>
        </p:txBody>
      </p:sp>
      <p:graphicFrame>
        <p:nvGraphicFramePr>
          <p:cNvPr id="35853" name="Object 13"/>
          <p:cNvGraphicFramePr>
            <a:graphicFrameLocks noChangeAspect="1"/>
          </p:cNvGraphicFramePr>
          <p:nvPr/>
        </p:nvGraphicFramePr>
        <p:xfrm>
          <a:off x="6904037" y="1428736"/>
          <a:ext cx="311150" cy="441325"/>
        </p:xfrm>
        <a:graphic>
          <a:graphicData uri="http://schemas.openxmlformats.org/presentationml/2006/ole">
            <mc:AlternateContent xmlns:mc="http://schemas.openxmlformats.org/markup-compatibility/2006">
              <mc:Choice xmlns:v="urn:schemas-microsoft-com:vml" Requires="v">
                <p:oleObj spid="_x0000_s176263" name="数式" r:id="rId18" imgW="152280" imgH="215640" progId="Equation.3">
                  <p:embed/>
                </p:oleObj>
              </mc:Choice>
              <mc:Fallback>
                <p:oleObj name="数式" r:id="rId18" imgW="152280" imgH="21564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904037" y="1428736"/>
                        <a:ext cx="311150" cy="441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54" name="Object 14"/>
          <p:cNvGraphicFramePr>
            <a:graphicFrameLocks noChangeAspect="1"/>
          </p:cNvGraphicFramePr>
          <p:nvPr/>
        </p:nvGraphicFramePr>
        <p:xfrm>
          <a:off x="6904037" y="3332149"/>
          <a:ext cx="311150" cy="466725"/>
        </p:xfrm>
        <a:graphic>
          <a:graphicData uri="http://schemas.openxmlformats.org/presentationml/2006/ole">
            <mc:AlternateContent xmlns:mc="http://schemas.openxmlformats.org/markup-compatibility/2006">
              <mc:Choice xmlns:v="urn:schemas-microsoft-com:vml" Requires="v">
                <p:oleObj spid="_x0000_s176264" name="数式" r:id="rId20" imgW="152280" imgH="228600" progId="Equation.3">
                  <p:embed/>
                </p:oleObj>
              </mc:Choice>
              <mc:Fallback>
                <p:oleObj name="数式" r:id="rId20" imgW="152280" imgH="22860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904037" y="3332149"/>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5" name="テキスト ボックス 54"/>
          <p:cNvSpPr txBox="1"/>
          <p:nvPr/>
        </p:nvSpPr>
        <p:spPr>
          <a:xfrm>
            <a:off x="467544" y="3068960"/>
            <a:ext cx="3888432" cy="3170099"/>
          </a:xfrm>
          <a:prstGeom prst="rect">
            <a:avLst/>
          </a:prstGeom>
          <a:noFill/>
          <a:ln>
            <a:solidFill>
              <a:schemeClr val="tx1"/>
            </a:solidFill>
          </a:ln>
        </p:spPr>
        <p:txBody>
          <a:bodyPr wrap="square" rtlCol="0">
            <a:spAutoFit/>
          </a:bodyPr>
          <a:lstStyle/>
          <a:p>
            <a:pPr marL="342900" indent="-342900">
              <a:buFont typeface="Arial" pitchFamily="34" charset="0"/>
              <a:buChar char="•"/>
            </a:pPr>
            <a:r>
              <a:rPr lang="en-US" altLang="ja-JP" sz="2000" dirty="0" smtClean="0"/>
              <a:t>Only nodes connected to Co-Tree conduct DATIC.</a:t>
            </a:r>
          </a:p>
          <a:p>
            <a:pPr marL="342900" indent="-342900">
              <a:buFont typeface="Arial" pitchFamily="34" charset="0"/>
              <a:buChar char="•"/>
            </a:pPr>
            <a:r>
              <a:rPr kumimoji="1" lang="en-US" altLang="ja-JP" sz="2000" dirty="0" smtClean="0"/>
              <a:t>Two nodes connected a </a:t>
            </a:r>
            <a:r>
              <a:rPr kumimoji="1" lang="en-US" altLang="ja-JP" sz="2000" dirty="0" err="1" smtClean="0"/>
              <a:t>cotree</a:t>
            </a:r>
            <a:r>
              <a:rPr kumimoji="1" lang="en-US" altLang="ja-JP" sz="2000" dirty="0" smtClean="0"/>
              <a:t> link negotiate (let </a:t>
            </a:r>
            <a:r>
              <a:rPr kumimoji="1" lang="en-US" altLang="ja-JP" sz="2000" dirty="0" err="1" smtClean="0"/>
              <a:t>ni</a:t>
            </a:r>
            <a:r>
              <a:rPr kumimoji="1" lang="en-US" altLang="ja-JP" sz="2000" dirty="0" smtClean="0"/>
              <a:t> do DATIC).</a:t>
            </a:r>
          </a:p>
          <a:p>
            <a:pPr marL="342900" indent="-342900">
              <a:buFont typeface="Arial" pitchFamily="34" charset="0"/>
              <a:buChar char="•"/>
            </a:pPr>
            <a:r>
              <a:rPr lang="en-US" altLang="ja-JP" sz="2000" dirty="0" err="1" smtClean="0"/>
              <a:t>ni</a:t>
            </a:r>
            <a:r>
              <a:rPr lang="en-US" altLang="ja-JP" sz="2000" dirty="0" smtClean="0"/>
              <a:t> sends FTM to </a:t>
            </a:r>
            <a:r>
              <a:rPr lang="en-US" altLang="ja-JP" sz="2000" dirty="0" err="1" smtClean="0"/>
              <a:t>nj</a:t>
            </a:r>
            <a:r>
              <a:rPr lang="en-US" altLang="ja-JP" sz="2000" dirty="0" smtClean="0"/>
              <a:t> on </a:t>
            </a:r>
            <a:r>
              <a:rPr lang="en-US" altLang="ja-JP" sz="2000" dirty="0" err="1" smtClean="0"/>
              <a:t>cotree</a:t>
            </a:r>
            <a:r>
              <a:rPr lang="en-US" altLang="ja-JP" sz="2000" dirty="0" smtClean="0"/>
              <a:t> with info of </a:t>
            </a:r>
            <a:r>
              <a:rPr lang="en-US" altLang="ja-JP" sz="2000" dirty="0" err="1" smtClean="0"/>
              <a:t>ni</a:t>
            </a:r>
            <a:r>
              <a:rPr lang="en-US" altLang="ja-JP" sz="2000" dirty="0" smtClean="0"/>
              <a:t> and e(</a:t>
            </a:r>
            <a:r>
              <a:rPr lang="en-US" altLang="ja-JP" sz="2000" dirty="0" err="1" smtClean="0"/>
              <a:t>ni</a:t>
            </a:r>
            <a:r>
              <a:rPr lang="en-US" altLang="ja-JP" sz="2000" dirty="0" smtClean="0"/>
              <a:t>, </a:t>
            </a:r>
            <a:r>
              <a:rPr lang="en-US" altLang="ja-JP" sz="2000" dirty="0" err="1" smtClean="0"/>
              <a:t>nj</a:t>
            </a:r>
            <a:r>
              <a:rPr lang="en-US" altLang="ja-JP" sz="2000" dirty="0" smtClean="0"/>
              <a:t>).</a:t>
            </a:r>
          </a:p>
          <a:p>
            <a:pPr marL="342900" indent="-342900">
              <a:buFont typeface="Arial" pitchFamily="34" charset="0"/>
              <a:buChar char="•"/>
            </a:pPr>
            <a:r>
              <a:rPr kumimoji="1" lang="en-US" altLang="ja-JP" sz="2000" dirty="0" smtClean="0"/>
              <a:t>FTM is copied and sent out on T.</a:t>
            </a:r>
          </a:p>
          <a:p>
            <a:pPr marL="342900" indent="-342900">
              <a:buFont typeface="Arial" pitchFamily="34" charset="0"/>
              <a:buChar char="•"/>
            </a:pPr>
            <a:r>
              <a:rPr lang="en-US" altLang="ja-JP" sz="2000" dirty="0" smtClean="0"/>
              <a:t>FTM comes back to </a:t>
            </a:r>
            <a:r>
              <a:rPr lang="en-US" altLang="ja-JP" sz="2000" dirty="0" err="1" smtClean="0"/>
              <a:t>ni</a:t>
            </a:r>
            <a:r>
              <a:rPr lang="en-US" altLang="ja-JP" sz="2000" dirty="0" smtClean="0"/>
              <a:t>.</a:t>
            </a:r>
          </a:p>
          <a:p>
            <a:pPr marL="342900" indent="-342900">
              <a:buFont typeface="Arial" pitchFamily="34" charset="0"/>
              <a:buChar char="•"/>
            </a:pPr>
            <a:r>
              <a:rPr lang="en-US" altLang="ja-JP" sz="2000" dirty="0" err="1"/>
              <a:t>n</a:t>
            </a:r>
            <a:r>
              <a:rPr kumimoji="1" lang="en-US" altLang="ja-JP" sz="2000" dirty="0" err="1" smtClean="0"/>
              <a:t>i</a:t>
            </a:r>
            <a:r>
              <a:rPr kumimoji="1" lang="en-US" altLang="ja-JP" sz="2000" dirty="0" smtClean="0"/>
              <a:t> sends FTM on a tie-set to notify its info.</a:t>
            </a:r>
          </a:p>
        </p:txBody>
      </p:sp>
      <p:sp>
        <p:nvSpPr>
          <p:cNvPr id="56" name="正方形/長方形 55"/>
          <p:cNvSpPr/>
          <p:nvPr/>
        </p:nvSpPr>
        <p:spPr>
          <a:xfrm>
            <a:off x="7286644" y="1512857"/>
            <a:ext cx="1071570" cy="64294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ja-JP" dirty="0" smtClean="0">
                <a:solidFill>
                  <a:srgbClr val="0070C0"/>
                </a:solidFill>
              </a:rPr>
              <a:t>e</a:t>
            </a:r>
            <a:r>
              <a:rPr kumimoji="1" lang="en-US" altLang="ja-JP" dirty="0" smtClean="0">
                <a:solidFill>
                  <a:srgbClr val="0070C0"/>
                </a:solidFill>
              </a:rPr>
              <a:t>4</a:t>
            </a:r>
          </a:p>
          <a:p>
            <a:pPr algn="ctr"/>
            <a:r>
              <a:rPr kumimoji="1" lang="en-US" altLang="ja-JP" dirty="0" smtClean="0">
                <a:solidFill>
                  <a:schemeClr val="tx1"/>
                </a:solidFill>
              </a:rPr>
              <a:t>n3</a:t>
            </a:r>
            <a:endParaRPr kumimoji="1" lang="ja-JP" altLang="en-US" dirty="0">
              <a:solidFill>
                <a:schemeClr val="tx1"/>
              </a:solidFill>
            </a:endParaRPr>
          </a:p>
        </p:txBody>
      </p:sp>
      <p:sp>
        <p:nvSpPr>
          <p:cNvPr id="78" name="正方形/長方形 77"/>
          <p:cNvSpPr/>
          <p:nvPr/>
        </p:nvSpPr>
        <p:spPr>
          <a:xfrm>
            <a:off x="5696529" y="1559264"/>
            <a:ext cx="1071570" cy="64294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dirty="0" smtClean="0">
                <a:solidFill>
                  <a:srgbClr val="0070C0"/>
                </a:solidFill>
              </a:rPr>
              <a:t>e4</a:t>
            </a:r>
            <a:r>
              <a:rPr kumimoji="1" lang="en-US" altLang="ja-JP" dirty="0" smtClean="0">
                <a:solidFill>
                  <a:schemeClr val="tx1"/>
                </a:solidFill>
              </a:rPr>
              <a:t>,e3</a:t>
            </a:r>
          </a:p>
          <a:p>
            <a:pPr algn="ctr"/>
            <a:r>
              <a:rPr kumimoji="1" lang="en-US" altLang="ja-JP" dirty="0" smtClean="0">
                <a:solidFill>
                  <a:schemeClr val="tx1"/>
                </a:solidFill>
              </a:rPr>
              <a:t>n3,n1</a:t>
            </a:r>
            <a:endParaRPr kumimoji="1" lang="ja-JP" altLang="en-US" dirty="0">
              <a:solidFill>
                <a:schemeClr val="tx1"/>
              </a:solidFill>
            </a:endParaRPr>
          </a:p>
        </p:txBody>
      </p:sp>
      <p:sp>
        <p:nvSpPr>
          <p:cNvPr id="79" name="正方形/長方形 78"/>
          <p:cNvSpPr/>
          <p:nvPr/>
        </p:nvSpPr>
        <p:spPr>
          <a:xfrm>
            <a:off x="5715008" y="3155931"/>
            <a:ext cx="1071570" cy="64294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dirty="0" smtClean="0">
                <a:solidFill>
                  <a:srgbClr val="0070C0"/>
                </a:solidFill>
              </a:rPr>
              <a:t>e4</a:t>
            </a:r>
            <a:r>
              <a:rPr kumimoji="1" lang="en-US" altLang="ja-JP" dirty="0" smtClean="0">
                <a:solidFill>
                  <a:schemeClr val="tx1"/>
                </a:solidFill>
              </a:rPr>
              <a:t>,e3,e2</a:t>
            </a:r>
          </a:p>
          <a:p>
            <a:pPr algn="ctr"/>
            <a:r>
              <a:rPr kumimoji="1" lang="en-US" altLang="ja-JP" dirty="0" smtClean="0">
                <a:solidFill>
                  <a:schemeClr val="tx1"/>
                </a:solidFill>
              </a:rPr>
              <a:t>n3,n1,n2</a:t>
            </a:r>
            <a:endParaRPr kumimoji="1" lang="ja-JP" altLang="en-US" dirty="0">
              <a:solidFill>
                <a:schemeClr val="tx1"/>
              </a:solidFill>
            </a:endParaRPr>
          </a:p>
        </p:txBody>
      </p:sp>
      <p:sp>
        <p:nvSpPr>
          <p:cNvPr id="80" name="正方形/長方形 79"/>
          <p:cNvSpPr/>
          <p:nvPr/>
        </p:nvSpPr>
        <p:spPr>
          <a:xfrm>
            <a:off x="5715008" y="3143248"/>
            <a:ext cx="1071570" cy="64294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dirty="0" smtClean="0">
                <a:solidFill>
                  <a:srgbClr val="0070C0"/>
                </a:solidFill>
              </a:rPr>
              <a:t>e4</a:t>
            </a:r>
            <a:r>
              <a:rPr kumimoji="1" lang="en-US" altLang="ja-JP" dirty="0" smtClean="0">
                <a:solidFill>
                  <a:schemeClr val="tx1"/>
                </a:solidFill>
              </a:rPr>
              <a:t>,e3,e5</a:t>
            </a:r>
          </a:p>
          <a:p>
            <a:pPr algn="ctr"/>
            <a:r>
              <a:rPr kumimoji="1" lang="en-US" altLang="ja-JP" dirty="0" smtClean="0">
                <a:solidFill>
                  <a:schemeClr val="tx1"/>
                </a:solidFill>
              </a:rPr>
              <a:t>n3,n1,n2</a:t>
            </a:r>
            <a:endParaRPr kumimoji="1" lang="ja-JP" altLang="en-US" dirty="0">
              <a:solidFill>
                <a:schemeClr val="tx1"/>
              </a:solidFill>
            </a:endParaRPr>
          </a:p>
        </p:txBody>
      </p:sp>
      <p:sp>
        <p:nvSpPr>
          <p:cNvPr id="81" name="正方形/長方形 80"/>
          <p:cNvSpPr/>
          <p:nvPr/>
        </p:nvSpPr>
        <p:spPr>
          <a:xfrm>
            <a:off x="5715008" y="3143248"/>
            <a:ext cx="1071570" cy="64294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dirty="0" smtClean="0">
                <a:solidFill>
                  <a:srgbClr val="0070C0"/>
                </a:solidFill>
              </a:rPr>
              <a:t>e4</a:t>
            </a:r>
            <a:r>
              <a:rPr kumimoji="1" lang="en-US" altLang="ja-JP" dirty="0" smtClean="0">
                <a:solidFill>
                  <a:schemeClr val="tx1"/>
                </a:solidFill>
              </a:rPr>
              <a:t>,e3,</a:t>
            </a:r>
            <a:r>
              <a:rPr kumimoji="1" lang="en-US" altLang="ja-JP" dirty="0" smtClean="0">
                <a:solidFill>
                  <a:srgbClr val="0070C0"/>
                </a:solidFill>
              </a:rPr>
              <a:t>e6</a:t>
            </a:r>
          </a:p>
          <a:p>
            <a:pPr algn="ctr"/>
            <a:r>
              <a:rPr kumimoji="1" lang="en-US" altLang="ja-JP" dirty="0" smtClean="0">
                <a:solidFill>
                  <a:schemeClr val="tx1"/>
                </a:solidFill>
              </a:rPr>
              <a:t>n3,n1,n2</a:t>
            </a:r>
            <a:endParaRPr kumimoji="1" lang="ja-JP" altLang="en-US" dirty="0">
              <a:solidFill>
                <a:schemeClr val="tx1"/>
              </a:solidFill>
            </a:endParaRPr>
          </a:p>
        </p:txBody>
      </p:sp>
      <p:sp>
        <p:nvSpPr>
          <p:cNvPr id="53" name="テキスト ボックス 52"/>
          <p:cNvSpPr txBox="1"/>
          <p:nvPr/>
        </p:nvSpPr>
        <p:spPr>
          <a:xfrm>
            <a:off x="4846303" y="5013176"/>
            <a:ext cx="3758145" cy="707886"/>
          </a:xfrm>
          <a:prstGeom prst="rect">
            <a:avLst/>
          </a:prstGeom>
          <a:noFill/>
        </p:spPr>
        <p:txBody>
          <a:bodyPr wrap="none" rtlCol="0">
            <a:spAutoFit/>
          </a:bodyPr>
          <a:lstStyle/>
          <a:p>
            <a:pPr algn="ctr"/>
            <a:r>
              <a:rPr kumimoji="1" lang="en-US" altLang="ja-JP" sz="2000" i="1" dirty="0" smtClean="0">
                <a:solidFill>
                  <a:srgbClr val="FF0000"/>
                </a:solidFill>
                <a:effectLst>
                  <a:outerShdw blurRad="38100" dist="38100" dir="2700000" algn="tl">
                    <a:srgbClr val="000000">
                      <a:alpha val="43137"/>
                    </a:srgbClr>
                  </a:outerShdw>
                </a:effectLst>
              </a:rPr>
              <a:t>Othe</a:t>
            </a:r>
            <a:r>
              <a:rPr lang="en-US" altLang="ja-JP" sz="2000" i="1" dirty="0" smtClean="0">
                <a:solidFill>
                  <a:srgbClr val="FF0000"/>
                </a:solidFill>
                <a:effectLst>
                  <a:outerShdw blurRad="38100" dist="38100" dir="2700000" algn="tl">
                    <a:srgbClr val="000000">
                      <a:alpha val="43137"/>
                    </a:srgbClr>
                  </a:outerShdw>
                </a:effectLst>
              </a:rPr>
              <a:t>r Tie-set Info are constructed</a:t>
            </a:r>
          </a:p>
          <a:p>
            <a:pPr algn="ctr"/>
            <a:r>
              <a:rPr lang="en-US" altLang="ja-JP" sz="2000" i="1" dirty="0" smtClean="0">
                <a:solidFill>
                  <a:srgbClr val="FF0000"/>
                </a:solidFill>
                <a:effectLst>
                  <a:outerShdw blurRad="38100" dist="38100" dir="2700000" algn="tl">
                    <a:srgbClr val="000000">
                      <a:alpha val="43137"/>
                    </a:srgbClr>
                  </a:outerShdw>
                </a:effectLst>
              </a:rPr>
              <a:t> in the same way simultaneously</a:t>
            </a:r>
          </a:p>
        </p:txBody>
      </p:sp>
      <p:sp>
        <p:nvSpPr>
          <p:cNvPr id="44" name="Rectangle 43"/>
          <p:cNvSpPr/>
          <p:nvPr/>
        </p:nvSpPr>
        <p:spPr>
          <a:xfrm>
            <a:off x="323528" y="1268760"/>
            <a:ext cx="4783124" cy="89255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600" i="1" dirty="0">
                <a:latin typeface="Times New Roman" pitchFamily="18" charset="0"/>
                <a:cs typeface="Times New Roman" pitchFamily="18" charset="0"/>
              </a:rPr>
              <a:t>DATIC</a:t>
            </a:r>
            <a:r>
              <a:rPr lang="en-US" altLang="ja-JP" sz="2600" dirty="0">
                <a:latin typeface="Times New Roman" pitchFamily="18" charset="0"/>
                <a:cs typeface="Times New Roman" pitchFamily="18" charset="0"/>
              </a:rPr>
              <a:t>: Distributed Algorithm for Tie-set Information </a:t>
            </a:r>
            <a:r>
              <a:rPr lang="en-US" altLang="ja-JP" sz="2600" dirty="0" smtClean="0">
                <a:latin typeface="Times New Roman" pitchFamily="18" charset="0"/>
                <a:cs typeface="Times New Roman" pitchFamily="18" charset="0"/>
              </a:rPr>
              <a:t>Configuration </a:t>
            </a:r>
            <a:endParaRPr lang="en-US" sz="2600" dirty="0">
              <a:latin typeface="Times New Roman" pitchFamily="18" charset="0"/>
              <a:cs typeface="Times New Roman" pitchFamily="18" charset="0"/>
            </a:endParaRPr>
          </a:p>
        </p:txBody>
      </p:sp>
      <p:sp>
        <p:nvSpPr>
          <p:cNvPr id="45" name="Rectangle 44"/>
          <p:cNvSpPr/>
          <p:nvPr/>
        </p:nvSpPr>
        <p:spPr>
          <a:xfrm>
            <a:off x="4875034" y="4005064"/>
            <a:ext cx="4017446" cy="1015663"/>
          </a:xfrm>
          <a:prstGeom prst="rect">
            <a:avLst/>
          </a:prstGeom>
        </p:spPr>
        <p:txBody>
          <a:bodyPr wrap="none">
            <a:spAutoFit/>
          </a:bodyPr>
          <a:lstStyle/>
          <a:p>
            <a:r>
              <a:rPr lang="en-US" altLang="ja-JP" sz="2000" dirty="0" smtClean="0">
                <a:solidFill>
                  <a:srgbClr val="FF0000"/>
                </a:solidFill>
              </a:rPr>
              <a:t>Ex. Tie-set L2 whose Co-Tree is e4</a:t>
            </a:r>
          </a:p>
          <a:p>
            <a:pPr marL="342900" indent="-342900">
              <a:buFont typeface="Arial" pitchFamily="34" charset="0"/>
              <a:buChar char="•"/>
            </a:pPr>
            <a:r>
              <a:rPr lang="en-US" altLang="ja-JP" sz="2000" dirty="0" smtClean="0">
                <a:solidFill>
                  <a:srgbClr val="FF0000"/>
                </a:solidFill>
              </a:rPr>
              <a:t>n1 and n3 connected e4 negotiate.</a:t>
            </a:r>
          </a:p>
          <a:p>
            <a:pPr marL="342900" indent="-342900">
              <a:buFont typeface="Arial" pitchFamily="34" charset="0"/>
              <a:buChar char="•"/>
            </a:pPr>
            <a:r>
              <a:rPr lang="en-US" altLang="ja-JP" sz="2000" dirty="0">
                <a:solidFill>
                  <a:srgbClr val="FF0000"/>
                </a:solidFill>
              </a:rPr>
              <a:t>n</a:t>
            </a:r>
            <a:r>
              <a:rPr lang="en-US" altLang="ja-JP" sz="2000" dirty="0" smtClean="0">
                <a:solidFill>
                  <a:srgbClr val="FF0000"/>
                </a:solidFill>
              </a:rPr>
              <a:t>3 conducts DATIC</a:t>
            </a:r>
          </a:p>
        </p:txBody>
      </p:sp>
      <p:sp>
        <p:nvSpPr>
          <p:cNvPr id="57" name="Rectangle 56"/>
          <p:cNvSpPr/>
          <p:nvPr/>
        </p:nvSpPr>
        <p:spPr>
          <a:xfrm>
            <a:off x="395536" y="2204864"/>
            <a:ext cx="4572000" cy="83099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a:spAutoFit/>
          </a:bodyPr>
          <a:lstStyle/>
          <a:p>
            <a:r>
              <a:rPr lang="en-US" altLang="ja-JP" i="1" dirty="0" smtClean="0">
                <a:latin typeface="Times New Roman" pitchFamily="18" charset="0"/>
                <a:cs typeface="Times New Roman" pitchFamily="18" charset="0"/>
              </a:rPr>
              <a:t>FTM</a:t>
            </a:r>
            <a:r>
              <a:rPr lang="en-US" altLang="ja-JP" dirty="0" smtClean="0">
                <a:latin typeface="Times New Roman" pitchFamily="18" charset="0"/>
                <a:cs typeface="Times New Roman" pitchFamily="18" charset="0"/>
              </a:rPr>
              <a:t>: Find Tie-set Message </a:t>
            </a:r>
          </a:p>
          <a:p>
            <a:r>
              <a:rPr lang="en-US" altLang="ja-JP" dirty="0" smtClean="0">
                <a:latin typeface="Times New Roman" pitchFamily="18" charset="0"/>
                <a:cs typeface="Times New Roman" pitchFamily="18" charset="0"/>
              </a:rPr>
              <a:t>Message to find Tie-set Information</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8" name="テキスト ボックス 52"/>
              <p:cNvSpPr txBox="1"/>
              <p:nvPr/>
            </p:nvSpPr>
            <p:spPr>
              <a:xfrm>
                <a:off x="4499992" y="5806425"/>
                <a:ext cx="4561377" cy="430887"/>
              </a:xfrm>
              <a:prstGeom prst="rect">
                <a:avLst/>
              </a:prstGeom>
              <a:noFill/>
              <a:ln>
                <a:solidFill>
                  <a:schemeClr val="tx1"/>
                </a:solidFill>
              </a:ln>
            </p:spPr>
            <p:txBody>
              <a:bodyPr wrap="none" rtlCol="0">
                <a:spAutoFit/>
              </a:bodyPr>
              <a:lstStyle/>
              <a:p>
                <a:pPr algn="ctr"/>
                <a:r>
                  <a:rPr kumimoji="1" lang="en-US" altLang="ja-JP" sz="2200" b="0" dirty="0" smtClean="0">
                    <a:solidFill>
                      <a:schemeClr val="tx1"/>
                    </a:solidFill>
                    <a:effectLst>
                      <a:outerShdw blurRad="38100" dist="38100" dir="2700000" algn="tl">
                        <a:srgbClr val="000000">
                          <a:alpha val="43137"/>
                        </a:srgbClr>
                      </a:outerShdw>
                    </a:effectLst>
                  </a:rPr>
                  <a:t>Communiations </a:t>
                </a:r>
                <a14:m>
                  <m:oMath xmlns:m="http://schemas.openxmlformats.org/officeDocument/2006/math">
                    <m:r>
                      <a:rPr kumimoji="1" lang="en-US" altLang="ja-JP" sz="2200" b="0" i="1" smtClean="0">
                        <a:solidFill>
                          <a:schemeClr val="tx1"/>
                        </a:solidFill>
                        <a:effectLst>
                          <a:outerShdw blurRad="38100" dist="38100" dir="2700000" algn="tl">
                            <a:srgbClr val="000000">
                              <a:alpha val="43137"/>
                            </a:srgbClr>
                          </a:outerShdw>
                        </a:effectLst>
                        <a:latin typeface="Cambria Math"/>
                      </a:rPr>
                      <m:t>𝑂</m:t>
                    </m:r>
                    <m:r>
                      <a:rPr kumimoji="1" lang="en-US" altLang="ja-JP" sz="2200" b="0" i="1" smtClean="0">
                        <a:solidFill>
                          <a:schemeClr val="tx1"/>
                        </a:solidFill>
                        <a:effectLst>
                          <a:outerShdw blurRad="38100" dist="38100" dir="2700000" algn="tl">
                            <a:srgbClr val="000000">
                              <a:alpha val="43137"/>
                            </a:srgbClr>
                          </a:outerShdw>
                        </a:effectLst>
                        <a:latin typeface="Cambria Math"/>
                      </a:rPr>
                      <m:t>(</m:t>
                    </m:r>
                    <m:r>
                      <a:rPr kumimoji="1" lang="ja-JP" altLang="en-US" sz="2200" i="1" smtClean="0">
                        <a:solidFill>
                          <a:schemeClr val="tx1"/>
                        </a:solidFill>
                        <a:effectLst>
                          <a:outerShdw blurRad="38100" dist="38100" dir="2700000" algn="tl">
                            <a:srgbClr val="000000">
                              <a:alpha val="43137"/>
                            </a:srgbClr>
                          </a:outerShdw>
                        </a:effectLst>
                        <a:latin typeface="Cambria Math"/>
                      </a:rPr>
                      <m:t>𝜇</m:t>
                    </m:r>
                    <m:r>
                      <a:rPr kumimoji="1" lang="en-US" altLang="ja-JP" sz="2200" b="0" i="1" smtClean="0">
                        <a:solidFill>
                          <a:schemeClr val="tx1"/>
                        </a:solidFill>
                        <a:effectLst>
                          <a:outerShdw blurRad="38100" dist="38100" dir="2700000" algn="tl">
                            <a:srgbClr val="000000">
                              <a:alpha val="43137"/>
                            </a:srgbClr>
                          </a:outerShdw>
                        </a:effectLst>
                        <a:latin typeface="Cambria Math"/>
                      </a:rPr>
                      <m:t>|</m:t>
                    </m:r>
                    <m:r>
                      <a:rPr kumimoji="1" lang="en-US" altLang="ja-JP" sz="2200" b="0" i="1" smtClean="0">
                        <a:solidFill>
                          <a:schemeClr val="tx1"/>
                        </a:solidFill>
                        <a:effectLst>
                          <a:outerShdw blurRad="38100" dist="38100" dir="2700000" algn="tl">
                            <a:srgbClr val="000000">
                              <a:alpha val="43137"/>
                            </a:srgbClr>
                          </a:outerShdw>
                        </a:effectLst>
                        <a:latin typeface="Cambria Math"/>
                      </a:rPr>
                      <m:t>𝑉</m:t>
                    </m:r>
                    <m:r>
                      <a:rPr kumimoji="1" lang="en-US" altLang="ja-JP" sz="2200" b="0" i="1" smtClean="0">
                        <a:solidFill>
                          <a:schemeClr val="tx1"/>
                        </a:solidFill>
                        <a:effectLst>
                          <a:outerShdw blurRad="38100" dist="38100" dir="2700000" algn="tl">
                            <a:srgbClr val="000000">
                              <a:alpha val="43137"/>
                            </a:srgbClr>
                          </a:outerShdw>
                        </a:effectLst>
                        <a:latin typeface="Cambria Math"/>
                      </a:rPr>
                      <m:t>|)</m:t>
                    </m:r>
                  </m:oMath>
                </a14:m>
                <a:r>
                  <a:rPr kumimoji="1" lang="en-US" altLang="ja-JP" sz="2200" i="1" dirty="0" smtClean="0">
                    <a:solidFill>
                      <a:schemeClr val="tx1"/>
                    </a:solidFill>
                    <a:effectLst>
                      <a:outerShdw blurRad="38100" dist="38100" dir="2700000" algn="tl">
                        <a:srgbClr val="000000">
                          <a:alpha val="43137"/>
                        </a:srgbClr>
                      </a:outerShdw>
                    </a:effectLst>
                  </a:rPr>
                  <a:t> / Time </a:t>
                </a:r>
                <a14:m>
                  <m:oMath xmlns:m="http://schemas.openxmlformats.org/officeDocument/2006/math">
                    <m:r>
                      <a:rPr lang="en-US" altLang="ja-JP" sz="2200" i="1">
                        <a:solidFill>
                          <a:schemeClr val="tx1"/>
                        </a:solidFill>
                        <a:effectLst>
                          <a:outerShdw blurRad="38100" dist="38100" dir="2700000" algn="tl">
                            <a:srgbClr val="000000">
                              <a:alpha val="43137"/>
                            </a:srgbClr>
                          </a:outerShdw>
                        </a:effectLst>
                        <a:latin typeface="Cambria Math"/>
                      </a:rPr>
                      <m:t>𝑂</m:t>
                    </m:r>
                    <m:r>
                      <a:rPr lang="en-US" altLang="ja-JP" sz="2200" i="1">
                        <a:solidFill>
                          <a:schemeClr val="tx1"/>
                        </a:solidFill>
                        <a:effectLst>
                          <a:outerShdw blurRad="38100" dist="38100" dir="2700000" algn="tl">
                            <a:srgbClr val="000000">
                              <a:alpha val="43137"/>
                            </a:srgbClr>
                          </a:outerShdw>
                        </a:effectLst>
                        <a:latin typeface="Cambria Math"/>
                      </a:rPr>
                      <m:t>(</m:t>
                    </m:r>
                    <m:r>
                      <a:rPr lang="en-US" altLang="ja-JP" sz="2200" b="0" i="1" smtClean="0">
                        <a:solidFill>
                          <a:schemeClr val="tx1"/>
                        </a:solidFill>
                        <a:effectLst>
                          <a:outerShdw blurRad="38100" dist="38100" dir="2700000" algn="tl">
                            <a:srgbClr val="000000">
                              <a:alpha val="43137"/>
                            </a:srgbClr>
                          </a:outerShdw>
                        </a:effectLst>
                        <a:latin typeface="Cambria Math"/>
                      </a:rPr>
                      <m:t>𝐷</m:t>
                    </m:r>
                    <m:r>
                      <a:rPr lang="en-US" altLang="ja-JP" sz="2200" i="1">
                        <a:solidFill>
                          <a:schemeClr val="tx1"/>
                        </a:solidFill>
                        <a:effectLst>
                          <a:outerShdw blurRad="38100" dist="38100" dir="2700000" algn="tl">
                            <a:srgbClr val="000000">
                              <a:alpha val="43137"/>
                            </a:srgbClr>
                          </a:outerShdw>
                        </a:effectLst>
                        <a:latin typeface="Cambria Math"/>
                      </a:rPr>
                      <m:t>)</m:t>
                    </m:r>
                  </m:oMath>
                </a14:m>
                <a:r>
                  <a:rPr kumimoji="1" lang="en-US" altLang="ja-JP" sz="2200" i="1" dirty="0" smtClean="0">
                    <a:solidFill>
                      <a:schemeClr val="tx1"/>
                    </a:solidFill>
                    <a:effectLst>
                      <a:outerShdw blurRad="38100" dist="38100" dir="2700000" algn="tl">
                        <a:srgbClr val="000000">
                          <a:alpha val="43137"/>
                        </a:srgbClr>
                      </a:outerShdw>
                    </a:effectLst>
                  </a:rPr>
                  <a:t> </a:t>
                </a:r>
                <a:endParaRPr lang="en-US" altLang="ja-JP" sz="2200" i="1" dirty="0" smtClean="0">
                  <a:solidFill>
                    <a:schemeClr val="tx1"/>
                  </a:solidFill>
                  <a:effectLst>
                    <a:outerShdw blurRad="38100" dist="38100" dir="2700000" algn="tl">
                      <a:srgbClr val="000000">
                        <a:alpha val="43137"/>
                      </a:srgbClr>
                    </a:outerShdw>
                  </a:effectLst>
                </a:endParaRPr>
              </a:p>
            </p:txBody>
          </p:sp>
        </mc:Choice>
        <mc:Fallback xmlns="">
          <p:sp>
            <p:nvSpPr>
              <p:cNvPr id="58" name="テキスト ボックス 52"/>
              <p:cNvSpPr txBox="1">
                <a:spLocks noRot="1" noChangeAspect="1" noMove="1" noResize="1" noEditPoints="1" noAdjustHandles="1" noChangeArrowheads="1" noChangeShapeType="1" noTextEdit="1"/>
              </p:cNvSpPr>
              <p:nvPr/>
            </p:nvSpPr>
            <p:spPr>
              <a:xfrm>
                <a:off x="4499992" y="5806425"/>
                <a:ext cx="4561377" cy="430887"/>
              </a:xfrm>
              <a:prstGeom prst="rect">
                <a:avLst/>
              </a:prstGeom>
              <a:blipFill rotWithShape="1">
                <a:blip r:embed="rId22"/>
                <a:stretch>
                  <a:fillRect l="-1200" t="-6849" b="-31507"/>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4593701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par>
                          <p:cTn id="8" fill="hold">
                            <p:stCondLst>
                              <p:cond delay="500"/>
                            </p:stCondLst>
                            <p:childTnLst>
                              <p:par>
                                <p:cTn id="9" presetID="35" presetClass="path" presetSubtype="0" accel="50000" decel="50000" fill="hold" grpId="1" nodeType="afterEffect">
                                  <p:stCondLst>
                                    <p:cond delay="0"/>
                                  </p:stCondLst>
                                  <p:childTnLst>
                                    <p:animMotion origin="layout" path="M -3.05556E-6 4.45061E-6 L -0.17118 4.45061E-6 " pathEditMode="relative" rAng="0" ptsTypes="AA">
                                      <p:cBhvr>
                                        <p:cTn id="10" dur="1000" fill="hold"/>
                                        <p:tgtEl>
                                          <p:spTgt spid="56"/>
                                        </p:tgtEl>
                                        <p:attrNameLst>
                                          <p:attrName>ppt_x</p:attrName>
                                          <p:attrName>ppt_y</p:attrName>
                                        </p:attrNameLst>
                                      </p:cBhvr>
                                      <p:rCtr x="-86" y="0"/>
                                    </p:animMotion>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2" nodeType="clickEffect">
                                  <p:stCondLst>
                                    <p:cond delay="0"/>
                                  </p:stCondLst>
                                  <p:childTnLst>
                                    <p:animEffect transition="out" filter="fade">
                                      <p:cBhvr>
                                        <p:cTn id="14" dur="500"/>
                                        <p:tgtEl>
                                          <p:spTgt spid="56"/>
                                        </p:tgtEl>
                                      </p:cBhvr>
                                    </p:animEffect>
                                    <p:set>
                                      <p:cBhvr>
                                        <p:cTn id="15" dur="1" fill="hold">
                                          <p:stCondLst>
                                            <p:cond delay="499"/>
                                          </p:stCondLst>
                                        </p:cTn>
                                        <p:tgtEl>
                                          <p:spTgt spid="5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8"/>
                                        </p:tgtEl>
                                        <p:attrNameLst>
                                          <p:attrName>style.visibility</p:attrName>
                                        </p:attrNameLst>
                                      </p:cBhvr>
                                      <p:to>
                                        <p:strVal val="visible"/>
                                      </p:to>
                                    </p:set>
                                    <p:animEffect transition="in" filter="fade">
                                      <p:cBhvr>
                                        <p:cTn id="20" dur="500"/>
                                        <p:tgtEl>
                                          <p:spTgt spid="78"/>
                                        </p:tgtEl>
                                      </p:cBhvr>
                                    </p:animEffect>
                                  </p:childTnLst>
                                </p:cTn>
                              </p:par>
                            </p:childTnLst>
                          </p:cTn>
                        </p:par>
                        <p:par>
                          <p:cTn id="21" fill="hold">
                            <p:stCondLst>
                              <p:cond delay="500"/>
                            </p:stCondLst>
                            <p:childTnLst>
                              <p:par>
                                <p:cTn id="22" presetID="35" presetClass="path" presetSubtype="0" accel="50000" decel="50000" fill="hold" grpId="1" nodeType="afterEffect">
                                  <p:stCondLst>
                                    <p:cond delay="0"/>
                                  </p:stCondLst>
                                  <p:childTnLst>
                                    <p:animMotion origin="layout" path="M 0.0007 1.62156E-6 L -0.00156 0.24427 " pathEditMode="relative" rAng="0" ptsTypes="AA">
                                      <p:cBhvr>
                                        <p:cTn id="23" dur="1000" fill="hold"/>
                                        <p:tgtEl>
                                          <p:spTgt spid="78"/>
                                        </p:tgtEl>
                                        <p:attrNameLst>
                                          <p:attrName>ppt_x</p:attrName>
                                          <p:attrName>ppt_y</p:attrName>
                                        </p:attrNameLst>
                                      </p:cBhvr>
                                      <p:rCtr x="-1" y="122"/>
                                    </p:animMotion>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2" nodeType="clickEffect">
                                  <p:stCondLst>
                                    <p:cond delay="0"/>
                                  </p:stCondLst>
                                  <p:childTnLst>
                                    <p:animEffect transition="out" filter="fade">
                                      <p:cBhvr>
                                        <p:cTn id="27" dur="500"/>
                                        <p:tgtEl>
                                          <p:spTgt spid="78"/>
                                        </p:tgtEl>
                                      </p:cBhvr>
                                    </p:animEffect>
                                    <p:set>
                                      <p:cBhvr>
                                        <p:cTn id="28" dur="1" fill="hold">
                                          <p:stCondLst>
                                            <p:cond delay="499"/>
                                          </p:stCondLst>
                                        </p:cTn>
                                        <p:tgtEl>
                                          <p:spTgt spid="7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9"/>
                                        </p:tgtEl>
                                        <p:attrNameLst>
                                          <p:attrName>style.visibility</p:attrName>
                                        </p:attrNameLst>
                                      </p:cBhvr>
                                      <p:to>
                                        <p:strVal val="visible"/>
                                      </p:to>
                                    </p:set>
                                    <p:animEffect transition="in" filter="fade">
                                      <p:cBhvr>
                                        <p:cTn id="33" dur="500"/>
                                        <p:tgtEl>
                                          <p:spTgt spid="79"/>
                                        </p:tgtEl>
                                      </p:cBhvr>
                                    </p:animEffect>
                                  </p:childTnLst>
                                </p:cTn>
                              </p:par>
                            </p:childTnLst>
                          </p:cTn>
                        </p:par>
                        <p:par>
                          <p:cTn id="34" fill="hold">
                            <p:stCondLst>
                              <p:cond delay="500"/>
                            </p:stCondLst>
                            <p:childTnLst>
                              <p:par>
                                <p:cTn id="35" presetID="35" presetClass="path" presetSubtype="0" accel="50000" decel="50000" fill="hold" grpId="1" nodeType="afterEffect">
                                  <p:stCondLst>
                                    <p:cond delay="0"/>
                                  </p:stCondLst>
                                  <p:childTnLst>
                                    <p:animMotion origin="layout" path="M 3.05556E-6 -3.1876E-6 L -0.11094 -0.12584 " pathEditMode="relative" rAng="0" ptsTypes="AA">
                                      <p:cBhvr>
                                        <p:cTn id="36" dur="1000" fill="hold"/>
                                        <p:tgtEl>
                                          <p:spTgt spid="79"/>
                                        </p:tgtEl>
                                        <p:attrNameLst>
                                          <p:attrName>ppt_x</p:attrName>
                                          <p:attrName>ppt_y</p:attrName>
                                        </p:attrNameLst>
                                      </p:cBhvr>
                                      <p:rCtr x="-56" y="-63"/>
                                    </p:animMotion>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2" nodeType="clickEffect">
                                  <p:stCondLst>
                                    <p:cond delay="0"/>
                                  </p:stCondLst>
                                  <p:childTnLst>
                                    <p:animEffect transition="out" filter="fade">
                                      <p:cBhvr>
                                        <p:cTn id="40" dur="500"/>
                                        <p:tgtEl>
                                          <p:spTgt spid="79"/>
                                        </p:tgtEl>
                                      </p:cBhvr>
                                    </p:animEffect>
                                    <p:set>
                                      <p:cBhvr>
                                        <p:cTn id="41" dur="1" fill="hold">
                                          <p:stCondLst>
                                            <p:cond delay="499"/>
                                          </p:stCondLst>
                                        </p:cTn>
                                        <p:tgtEl>
                                          <p:spTgt spid="79"/>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iterate type="lt">
                                    <p:tmPct val="0"/>
                                  </p:iterate>
                                  <p:childTnLst>
                                    <p:set>
                                      <p:cBhvr>
                                        <p:cTn id="45" dur="1" fill="hold">
                                          <p:stCondLst>
                                            <p:cond delay="0"/>
                                          </p:stCondLst>
                                        </p:cTn>
                                        <p:tgtEl>
                                          <p:spTgt spid="80"/>
                                        </p:tgtEl>
                                        <p:attrNameLst>
                                          <p:attrName>style.visibility</p:attrName>
                                        </p:attrNameLst>
                                      </p:cBhvr>
                                      <p:to>
                                        <p:strVal val="visible"/>
                                      </p:to>
                                    </p:set>
                                    <p:animEffect transition="in" filter="fade">
                                      <p:cBhvr>
                                        <p:cTn id="46" dur="500"/>
                                        <p:tgtEl>
                                          <p:spTgt spid="80"/>
                                        </p:tgtEl>
                                      </p:cBhvr>
                                    </p:animEffect>
                                  </p:childTnLst>
                                </p:cTn>
                              </p:par>
                            </p:childTnLst>
                          </p:cTn>
                        </p:par>
                        <p:par>
                          <p:cTn id="47" fill="hold">
                            <p:stCondLst>
                              <p:cond delay="500"/>
                            </p:stCondLst>
                            <p:childTnLst>
                              <p:par>
                                <p:cTn id="48" presetID="35" presetClass="path" presetSubtype="0" accel="50000" decel="50000" fill="hold" grpId="1" nodeType="afterEffect">
                                  <p:stCondLst>
                                    <p:cond delay="0"/>
                                  </p:stCondLst>
                                  <p:iterate type="lt">
                                    <p:tmPct val="0"/>
                                  </p:iterate>
                                  <p:childTnLst>
                                    <p:animMotion origin="layout" path="M -0.00156 0.00486 L 0.16945 -0.23155 " pathEditMode="relative" rAng="0" ptsTypes="AA">
                                      <p:cBhvr>
                                        <p:cTn id="49" dur="1000" fill="hold"/>
                                        <p:tgtEl>
                                          <p:spTgt spid="80"/>
                                        </p:tgtEl>
                                        <p:attrNameLst>
                                          <p:attrName>ppt_x</p:attrName>
                                          <p:attrName>ppt_y</p:attrName>
                                        </p:attrNameLst>
                                      </p:cBhvr>
                                      <p:rCtr x="85" y="-118"/>
                                    </p:animMotion>
                                  </p:childTnLst>
                                </p:cTn>
                              </p:par>
                            </p:childTnLst>
                          </p:cTn>
                        </p:par>
                      </p:childTnLst>
                    </p:cTn>
                  </p:par>
                  <p:par>
                    <p:cTn id="50" fill="hold">
                      <p:stCondLst>
                        <p:cond delay="indefinite"/>
                      </p:stCondLst>
                      <p:childTnLst>
                        <p:par>
                          <p:cTn id="51" fill="hold">
                            <p:stCondLst>
                              <p:cond delay="0"/>
                            </p:stCondLst>
                            <p:childTnLst>
                              <p:par>
                                <p:cTn id="52" presetID="45" presetClass="exit" presetSubtype="0" fill="hold" grpId="2" nodeType="clickEffect">
                                  <p:stCondLst>
                                    <p:cond delay="0"/>
                                  </p:stCondLst>
                                  <p:iterate type="lt">
                                    <p:tmPct val="10000"/>
                                  </p:iterate>
                                  <p:childTnLst>
                                    <p:animEffect transition="out" filter="fade">
                                      <p:cBhvr>
                                        <p:cTn id="53" dur="500"/>
                                        <p:tgtEl>
                                          <p:spTgt spid="80"/>
                                        </p:tgtEl>
                                      </p:cBhvr>
                                    </p:animEffect>
                                    <p:anim calcmode="lin" valueType="num">
                                      <p:cBhvr>
                                        <p:cTn id="54" dur="500"/>
                                        <p:tgtEl>
                                          <p:spTgt spid="8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55" dur="500"/>
                                        <p:tgtEl>
                                          <p:spTgt spid="80"/>
                                        </p:tgtEl>
                                        <p:attrNameLst>
                                          <p:attrName>ppt_h</p:attrName>
                                        </p:attrNameLst>
                                      </p:cBhvr>
                                      <p:tavLst>
                                        <p:tav tm="0">
                                          <p:val>
                                            <p:strVal val="ppt_h"/>
                                          </p:val>
                                        </p:tav>
                                        <p:tav tm="100000">
                                          <p:val>
                                            <p:strVal val="ppt_h"/>
                                          </p:val>
                                        </p:tav>
                                      </p:tavLst>
                                    </p:anim>
                                    <p:set>
                                      <p:cBhvr>
                                        <p:cTn id="56" dur="1" fill="hold">
                                          <p:stCondLst>
                                            <p:cond delay="499"/>
                                          </p:stCondLst>
                                        </p:cTn>
                                        <p:tgtEl>
                                          <p:spTgt spid="80"/>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81"/>
                                        </p:tgtEl>
                                        <p:attrNameLst>
                                          <p:attrName>style.visibility</p:attrName>
                                        </p:attrNameLst>
                                      </p:cBhvr>
                                      <p:to>
                                        <p:strVal val="visible"/>
                                      </p:to>
                                    </p:set>
                                    <p:animEffect transition="in" filter="fade">
                                      <p:cBhvr>
                                        <p:cTn id="61" dur="500"/>
                                        <p:tgtEl>
                                          <p:spTgt spid="81"/>
                                        </p:tgtEl>
                                      </p:cBhvr>
                                    </p:animEffect>
                                  </p:childTnLst>
                                </p:cTn>
                              </p:par>
                            </p:childTnLst>
                          </p:cTn>
                        </p:par>
                        <p:par>
                          <p:cTn id="62" fill="hold">
                            <p:stCondLst>
                              <p:cond delay="500"/>
                            </p:stCondLst>
                            <p:childTnLst>
                              <p:par>
                                <p:cTn id="63" presetID="35" presetClass="path" presetSubtype="0" accel="50000" decel="50000" fill="hold" grpId="1" nodeType="afterEffect">
                                  <p:stCondLst>
                                    <p:cond delay="0"/>
                                  </p:stCondLst>
                                  <p:childTnLst>
                                    <p:animMotion origin="layout" path="M 3.05556E-6 -3.1876E-6 L 0.17257 -3.1876E-6 " pathEditMode="relative" rAng="0" ptsTypes="AA">
                                      <p:cBhvr>
                                        <p:cTn id="64" dur="1000" fill="hold"/>
                                        <p:tgtEl>
                                          <p:spTgt spid="81"/>
                                        </p:tgtEl>
                                        <p:attrNameLst>
                                          <p:attrName>ppt_x</p:attrName>
                                          <p:attrName>ppt_y</p:attrName>
                                        </p:attrNameLst>
                                      </p:cBhvr>
                                      <p:rCtr x="86" y="0"/>
                                    </p:animMotion>
                                  </p:childTnLst>
                                </p:cTn>
                              </p:par>
                            </p:childTnLst>
                          </p:cTn>
                        </p:par>
                      </p:childTnLst>
                    </p:cTn>
                  </p:par>
                  <p:par>
                    <p:cTn id="65" fill="hold">
                      <p:stCondLst>
                        <p:cond delay="indefinite"/>
                      </p:stCondLst>
                      <p:childTnLst>
                        <p:par>
                          <p:cTn id="66" fill="hold">
                            <p:stCondLst>
                              <p:cond delay="0"/>
                            </p:stCondLst>
                            <p:childTnLst>
                              <p:par>
                                <p:cTn id="67" presetID="2" presetClass="exit" presetSubtype="4" fill="hold" grpId="2" nodeType="clickEffect">
                                  <p:stCondLst>
                                    <p:cond delay="0"/>
                                  </p:stCondLst>
                                  <p:childTnLst>
                                    <p:anim calcmode="lin" valueType="num">
                                      <p:cBhvr additive="base">
                                        <p:cTn id="68" dur="500"/>
                                        <p:tgtEl>
                                          <p:spTgt spid="81"/>
                                        </p:tgtEl>
                                        <p:attrNameLst>
                                          <p:attrName>ppt_x</p:attrName>
                                        </p:attrNameLst>
                                      </p:cBhvr>
                                      <p:tavLst>
                                        <p:tav tm="0">
                                          <p:val>
                                            <p:strVal val="ppt_x"/>
                                          </p:val>
                                        </p:tav>
                                        <p:tav tm="100000">
                                          <p:val>
                                            <p:strVal val="ppt_x"/>
                                          </p:val>
                                        </p:tav>
                                      </p:tavLst>
                                    </p:anim>
                                    <p:anim calcmode="lin" valueType="num">
                                      <p:cBhvr additive="base">
                                        <p:cTn id="69" dur="500"/>
                                        <p:tgtEl>
                                          <p:spTgt spid="81"/>
                                        </p:tgtEl>
                                        <p:attrNameLst>
                                          <p:attrName>ppt_y</p:attrName>
                                        </p:attrNameLst>
                                      </p:cBhvr>
                                      <p:tavLst>
                                        <p:tav tm="0">
                                          <p:val>
                                            <p:strVal val="ppt_y"/>
                                          </p:val>
                                        </p:tav>
                                        <p:tav tm="100000">
                                          <p:val>
                                            <p:strVal val="1+ppt_h/2"/>
                                          </p:val>
                                        </p:tav>
                                      </p:tavLst>
                                    </p:anim>
                                    <p:set>
                                      <p:cBhvr>
                                        <p:cTn id="70" dur="1" fill="hold">
                                          <p:stCondLst>
                                            <p:cond delay="499"/>
                                          </p:stCondLst>
                                        </p:cTn>
                                        <p:tgtEl>
                                          <p:spTgt spid="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6" grpId="1" animBg="1"/>
      <p:bldP spid="56" grpId="2" animBg="1"/>
      <p:bldP spid="78" grpId="0" animBg="1"/>
      <p:bldP spid="78" grpId="1" animBg="1"/>
      <p:bldP spid="78" grpId="2" animBg="1"/>
      <p:bldP spid="79" grpId="0" animBg="1"/>
      <p:bldP spid="79" grpId="1" animBg="1"/>
      <p:bldP spid="79" grpId="2" animBg="1"/>
      <p:bldP spid="80" grpId="0" animBg="1"/>
      <p:bldP spid="80" grpId="1" animBg="1"/>
      <p:bldP spid="80" grpId="2" animBg="1"/>
      <p:bldP spid="81" grpId="0" animBg="1"/>
      <p:bldP spid="81" grpId="1" animBg="1"/>
      <p:bldP spid="81" grpId="2"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Single Link Failure Recovery</a:t>
            </a:r>
            <a:endParaRPr lang="en-US" dirty="0"/>
          </a:p>
        </p:txBody>
      </p:sp>
      <p:sp>
        <p:nvSpPr>
          <p:cNvPr id="6" name="Text Placeholder 5"/>
          <p:cNvSpPr>
            <a:spLocks noGrp="1"/>
          </p:cNvSpPr>
          <p:nvPr>
            <p:ph type="body" idx="1"/>
          </p:nvPr>
        </p:nvSpPr>
        <p:spPr/>
        <p:txBody>
          <a:bodyPr/>
          <a:lstStyle/>
          <a:p>
            <a:endParaRPr lang="en-US"/>
          </a:p>
        </p:txBody>
      </p:sp>
      <p:sp>
        <p:nvSpPr>
          <p:cNvPr id="3" name="Slide Number Placeholder 2"/>
          <p:cNvSpPr>
            <a:spLocks noGrp="1"/>
          </p:cNvSpPr>
          <p:nvPr>
            <p:ph type="sldNum" sz="quarter" idx="12"/>
          </p:nvPr>
        </p:nvSpPr>
        <p:spPr/>
        <p:txBody>
          <a:bodyPr/>
          <a:lstStyle/>
          <a:p>
            <a:fld id="{FBC32092-C876-4BA9-9400-3D63FB9FCF61}" type="slidenum">
              <a:rPr lang="en-US" altLang="ja-JP" smtClean="0"/>
              <a:pPr/>
              <a:t>12</a:t>
            </a:fld>
            <a:endParaRPr lang="en-US" altLang="ja-JP"/>
          </a:p>
        </p:txBody>
      </p:sp>
    </p:spTree>
    <p:extLst>
      <p:ext uri="{BB962C8B-B14F-4D97-AF65-F5344CB8AC3E}">
        <p14:creationId xmlns:p14="http://schemas.microsoft.com/office/powerpoint/2010/main" val="27907321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角丸四角形 80"/>
          <p:cNvSpPr/>
          <p:nvPr/>
        </p:nvSpPr>
        <p:spPr>
          <a:xfrm>
            <a:off x="500063" y="1268760"/>
            <a:ext cx="3571875" cy="2517428"/>
          </a:xfrm>
          <a:prstGeom prst="round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030" name="タイトル 1"/>
          <p:cNvSpPr>
            <a:spLocks noGrp="1"/>
          </p:cNvSpPr>
          <p:nvPr>
            <p:ph type="title"/>
          </p:nvPr>
        </p:nvSpPr>
        <p:spPr>
          <a:xfrm>
            <a:off x="428625" y="338361"/>
            <a:ext cx="8229600" cy="714375"/>
          </a:xfrm>
        </p:spPr>
        <p:txBody>
          <a:bodyPr>
            <a:normAutofit/>
          </a:bodyPr>
          <a:lstStyle/>
          <a:p>
            <a:r>
              <a:rPr lang="en-US" altLang="ja-JP" dirty="0" smtClean="0"/>
              <a:t>Distributed Control for Link Failure</a:t>
            </a:r>
            <a:endParaRPr lang="ja-JP" altLang="en-US" dirty="0" smtClean="0"/>
          </a:p>
        </p:txBody>
      </p:sp>
      <p:sp>
        <p:nvSpPr>
          <p:cNvPr id="62" name="スライド番号プレースホルダ 61"/>
          <p:cNvSpPr>
            <a:spLocks noGrp="1"/>
          </p:cNvSpPr>
          <p:nvPr>
            <p:ph type="sldNum" sz="quarter" idx="12"/>
          </p:nvPr>
        </p:nvSpPr>
        <p:spPr/>
        <p:txBody>
          <a:bodyPr/>
          <a:lstStyle/>
          <a:p>
            <a:pPr>
              <a:defRPr/>
            </a:pPr>
            <a:fld id="{BEB4BB1F-E0EC-437A-9D86-0397C510DC96}" type="slidenum">
              <a:rPr lang="en-US" smtClean="0"/>
              <a:pPr>
                <a:defRPr/>
              </a:pPr>
              <a:t>13</a:t>
            </a:fld>
            <a:endParaRPr lang="en-US"/>
          </a:p>
        </p:txBody>
      </p:sp>
      <p:sp>
        <p:nvSpPr>
          <p:cNvPr id="7" name="フローチャート : 結合子 6"/>
          <p:cNvSpPr/>
          <p:nvPr/>
        </p:nvSpPr>
        <p:spPr bwMode="auto">
          <a:xfrm>
            <a:off x="285750" y="5062786"/>
            <a:ext cx="357188" cy="369887"/>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a:solidFill>
                  <a:schemeClr val="tx1"/>
                </a:solidFill>
              </a:rPr>
              <a:t>n0</a:t>
            </a:r>
            <a:endParaRPr lang="ja-JP" altLang="en-US" dirty="0">
              <a:solidFill>
                <a:schemeClr val="tx1"/>
              </a:solidFill>
            </a:endParaRPr>
          </a:p>
        </p:txBody>
      </p:sp>
      <p:sp>
        <p:nvSpPr>
          <p:cNvPr id="8" name="フローチャート : 結合子 7"/>
          <p:cNvSpPr/>
          <p:nvPr/>
        </p:nvSpPr>
        <p:spPr bwMode="auto">
          <a:xfrm>
            <a:off x="1285875" y="4276973"/>
            <a:ext cx="357188" cy="369888"/>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a:solidFill>
                  <a:schemeClr val="tx1"/>
                </a:solidFill>
              </a:rPr>
              <a:t>n1</a:t>
            </a:r>
            <a:endParaRPr lang="ja-JP" altLang="en-US" dirty="0">
              <a:solidFill>
                <a:schemeClr val="tx1"/>
              </a:solidFill>
            </a:endParaRPr>
          </a:p>
        </p:txBody>
      </p:sp>
      <p:sp>
        <p:nvSpPr>
          <p:cNvPr id="9" name="フローチャート : 結合子 8"/>
          <p:cNvSpPr/>
          <p:nvPr/>
        </p:nvSpPr>
        <p:spPr bwMode="auto">
          <a:xfrm>
            <a:off x="1285875" y="5920036"/>
            <a:ext cx="357188" cy="369887"/>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a:solidFill>
                  <a:schemeClr val="tx1"/>
                </a:solidFill>
              </a:rPr>
              <a:t>n2</a:t>
            </a:r>
            <a:endParaRPr lang="ja-JP" altLang="en-US" dirty="0">
              <a:solidFill>
                <a:schemeClr val="tx1"/>
              </a:solidFill>
            </a:endParaRPr>
          </a:p>
        </p:txBody>
      </p:sp>
      <p:sp>
        <p:nvSpPr>
          <p:cNvPr id="10" name="フローチャート : 結合子 9"/>
          <p:cNvSpPr/>
          <p:nvPr/>
        </p:nvSpPr>
        <p:spPr bwMode="auto">
          <a:xfrm>
            <a:off x="2857500" y="4276973"/>
            <a:ext cx="357188" cy="369888"/>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a:solidFill>
                  <a:schemeClr val="tx1"/>
                </a:solidFill>
              </a:rPr>
              <a:t>n3</a:t>
            </a:r>
            <a:endParaRPr lang="ja-JP" altLang="en-US" dirty="0">
              <a:solidFill>
                <a:schemeClr val="tx1"/>
              </a:solidFill>
            </a:endParaRPr>
          </a:p>
        </p:txBody>
      </p:sp>
      <p:sp>
        <p:nvSpPr>
          <p:cNvPr id="11" name="フローチャート : 結合子 10"/>
          <p:cNvSpPr/>
          <p:nvPr/>
        </p:nvSpPr>
        <p:spPr bwMode="auto">
          <a:xfrm>
            <a:off x="2857500" y="5920036"/>
            <a:ext cx="357188" cy="369887"/>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a:solidFill>
                  <a:schemeClr val="tx1"/>
                </a:solidFill>
              </a:rPr>
              <a:t>n4</a:t>
            </a:r>
            <a:endParaRPr lang="ja-JP" altLang="en-US" dirty="0">
              <a:solidFill>
                <a:schemeClr val="tx1"/>
              </a:solidFill>
            </a:endParaRPr>
          </a:p>
        </p:txBody>
      </p:sp>
      <p:sp>
        <p:nvSpPr>
          <p:cNvPr id="12" name="フローチャート : 結合子 11"/>
          <p:cNvSpPr/>
          <p:nvPr/>
        </p:nvSpPr>
        <p:spPr bwMode="auto">
          <a:xfrm>
            <a:off x="3857625" y="5062786"/>
            <a:ext cx="357188" cy="369887"/>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a:solidFill>
                  <a:schemeClr val="tx1"/>
                </a:solidFill>
              </a:rPr>
              <a:t>n5</a:t>
            </a:r>
            <a:endParaRPr lang="ja-JP" altLang="en-US" dirty="0">
              <a:solidFill>
                <a:schemeClr val="tx1"/>
              </a:solidFill>
            </a:endParaRPr>
          </a:p>
        </p:txBody>
      </p:sp>
      <p:cxnSp>
        <p:nvCxnSpPr>
          <p:cNvPr id="13" name="直線コネクタ 12"/>
          <p:cNvCxnSpPr>
            <a:stCxn id="7" idx="7"/>
            <a:endCxn id="8" idx="3"/>
          </p:cNvCxnSpPr>
          <p:nvPr/>
        </p:nvCxnSpPr>
        <p:spPr bwMode="auto">
          <a:xfrm rot="5400000" flipH="1" flipV="1">
            <a:off x="702469" y="4480967"/>
            <a:ext cx="523875" cy="7477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a:stCxn id="7" idx="5"/>
            <a:endCxn id="9" idx="1"/>
          </p:cNvCxnSpPr>
          <p:nvPr/>
        </p:nvCxnSpPr>
        <p:spPr bwMode="auto">
          <a:xfrm rot="16200000" flipH="1">
            <a:off x="666750" y="5302498"/>
            <a:ext cx="595313" cy="74771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a:stCxn id="8" idx="6"/>
            <a:endCxn id="10" idx="2"/>
          </p:cNvCxnSpPr>
          <p:nvPr/>
        </p:nvCxnSpPr>
        <p:spPr bwMode="auto">
          <a:xfrm>
            <a:off x="1643063" y="4462711"/>
            <a:ext cx="1214437"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a:stCxn id="10" idx="5"/>
            <a:endCxn id="12" idx="1"/>
          </p:cNvCxnSpPr>
          <p:nvPr/>
        </p:nvCxnSpPr>
        <p:spPr bwMode="auto">
          <a:xfrm rot="16200000" flipH="1">
            <a:off x="3274219" y="4480967"/>
            <a:ext cx="523875" cy="7477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a:stCxn id="12" idx="3"/>
            <a:endCxn id="11" idx="7"/>
          </p:cNvCxnSpPr>
          <p:nvPr/>
        </p:nvCxnSpPr>
        <p:spPr bwMode="auto">
          <a:xfrm rot="5400000">
            <a:off x="3238500" y="5302498"/>
            <a:ext cx="595313" cy="74771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a:stCxn id="9" idx="6"/>
            <a:endCxn id="11" idx="2"/>
          </p:cNvCxnSpPr>
          <p:nvPr/>
        </p:nvCxnSpPr>
        <p:spPr bwMode="auto">
          <a:xfrm>
            <a:off x="1643063" y="6105773"/>
            <a:ext cx="1214437"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a:stCxn id="8" idx="4"/>
            <a:endCxn id="9" idx="0"/>
          </p:cNvCxnSpPr>
          <p:nvPr/>
        </p:nvCxnSpPr>
        <p:spPr bwMode="auto">
          <a:xfrm rot="5400000">
            <a:off x="827881" y="5284242"/>
            <a:ext cx="1273175" cy="158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a:stCxn id="10" idx="4"/>
            <a:endCxn id="11" idx="0"/>
          </p:cNvCxnSpPr>
          <p:nvPr/>
        </p:nvCxnSpPr>
        <p:spPr bwMode="auto">
          <a:xfrm rot="5400000">
            <a:off x="2399506" y="5284242"/>
            <a:ext cx="1273175" cy="158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a:stCxn id="10" idx="3"/>
            <a:endCxn id="9" idx="7"/>
          </p:cNvCxnSpPr>
          <p:nvPr/>
        </p:nvCxnSpPr>
        <p:spPr bwMode="auto">
          <a:xfrm rot="5400000">
            <a:off x="1559719" y="4623842"/>
            <a:ext cx="1381125" cy="131921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047" name="テキスト ボックス 52"/>
          <p:cNvSpPr txBox="1">
            <a:spLocks noChangeArrowheads="1"/>
          </p:cNvSpPr>
          <p:nvPr/>
        </p:nvSpPr>
        <p:spPr bwMode="auto">
          <a:xfrm>
            <a:off x="714375" y="4503986"/>
            <a:ext cx="571500" cy="461962"/>
          </a:xfrm>
          <a:prstGeom prst="rect">
            <a:avLst/>
          </a:prstGeom>
          <a:noFill/>
          <a:ln w="9525">
            <a:noFill/>
            <a:miter lim="800000"/>
            <a:headEnd/>
            <a:tailEnd/>
          </a:ln>
        </p:spPr>
        <p:txBody>
          <a:bodyPr>
            <a:spAutoFit/>
          </a:bodyPr>
          <a:lstStyle/>
          <a:p>
            <a:r>
              <a:rPr lang="en-US" altLang="ja-JP"/>
              <a:t>e</a:t>
            </a:r>
            <a:r>
              <a:rPr lang="en-US" altLang="ja-JP" sz="1600"/>
              <a:t>1</a:t>
            </a:r>
            <a:endParaRPr lang="ja-JP" altLang="en-US"/>
          </a:p>
        </p:txBody>
      </p:sp>
      <p:sp>
        <p:nvSpPr>
          <p:cNvPr id="1048" name="テキスト ボックス 53"/>
          <p:cNvSpPr txBox="1">
            <a:spLocks noChangeArrowheads="1"/>
          </p:cNvSpPr>
          <p:nvPr/>
        </p:nvSpPr>
        <p:spPr bwMode="auto">
          <a:xfrm>
            <a:off x="642938" y="5634286"/>
            <a:ext cx="423862" cy="461962"/>
          </a:xfrm>
          <a:prstGeom prst="rect">
            <a:avLst/>
          </a:prstGeom>
          <a:noFill/>
          <a:ln w="9525">
            <a:noFill/>
            <a:miter lim="800000"/>
            <a:headEnd/>
            <a:tailEnd/>
          </a:ln>
        </p:spPr>
        <p:txBody>
          <a:bodyPr wrap="none">
            <a:spAutoFit/>
          </a:bodyPr>
          <a:lstStyle/>
          <a:p>
            <a:r>
              <a:rPr lang="en-US" altLang="ja-JP"/>
              <a:t>e</a:t>
            </a:r>
            <a:r>
              <a:rPr lang="en-US" altLang="ja-JP" sz="1600"/>
              <a:t>2</a:t>
            </a:r>
            <a:endParaRPr lang="ja-JP" altLang="en-US"/>
          </a:p>
        </p:txBody>
      </p:sp>
      <p:sp>
        <p:nvSpPr>
          <p:cNvPr id="1049" name="テキスト ボックス 54"/>
          <p:cNvSpPr txBox="1">
            <a:spLocks noChangeArrowheads="1"/>
          </p:cNvSpPr>
          <p:nvPr/>
        </p:nvSpPr>
        <p:spPr bwMode="auto">
          <a:xfrm>
            <a:off x="1285875" y="4991348"/>
            <a:ext cx="423863" cy="461963"/>
          </a:xfrm>
          <a:prstGeom prst="rect">
            <a:avLst/>
          </a:prstGeom>
          <a:noFill/>
          <a:ln w="9525">
            <a:noFill/>
            <a:miter lim="800000"/>
            <a:headEnd/>
            <a:tailEnd/>
          </a:ln>
        </p:spPr>
        <p:txBody>
          <a:bodyPr wrap="none">
            <a:spAutoFit/>
          </a:bodyPr>
          <a:lstStyle/>
          <a:p>
            <a:r>
              <a:rPr lang="en-US" altLang="ja-JP"/>
              <a:t>e</a:t>
            </a:r>
            <a:r>
              <a:rPr lang="en-US" altLang="ja-JP" sz="1600"/>
              <a:t>3</a:t>
            </a:r>
            <a:endParaRPr lang="ja-JP" altLang="en-US"/>
          </a:p>
        </p:txBody>
      </p:sp>
      <p:sp>
        <p:nvSpPr>
          <p:cNvPr id="1050" name="テキスト ボックス 55"/>
          <p:cNvSpPr txBox="1">
            <a:spLocks noChangeArrowheads="1"/>
          </p:cNvSpPr>
          <p:nvPr/>
        </p:nvSpPr>
        <p:spPr bwMode="auto">
          <a:xfrm>
            <a:off x="2071688" y="4077072"/>
            <a:ext cx="423862" cy="461963"/>
          </a:xfrm>
          <a:prstGeom prst="rect">
            <a:avLst/>
          </a:prstGeom>
          <a:noFill/>
          <a:ln w="9525">
            <a:noFill/>
            <a:miter lim="800000"/>
            <a:headEnd/>
            <a:tailEnd/>
          </a:ln>
        </p:spPr>
        <p:txBody>
          <a:bodyPr wrap="none">
            <a:spAutoFit/>
          </a:bodyPr>
          <a:lstStyle/>
          <a:p>
            <a:r>
              <a:rPr lang="en-US" altLang="ja-JP" dirty="0"/>
              <a:t>e</a:t>
            </a:r>
            <a:r>
              <a:rPr lang="en-US" altLang="ja-JP" sz="1600" dirty="0"/>
              <a:t>4</a:t>
            </a:r>
            <a:endParaRPr lang="ja-JP" altLang="en-US" dirty="0"/>
          </a:p>
        </p:txBody>
      </p:sp>
      <p:sp>
        <p:nvSpPr>
          <p:cNvPr id="1051" name="テキスト ボックス 56"/>
          <p:cNvSpPr txBox="1">
            <a:spLocks noChangeArrowheads="1"/>
          </p:cNvSpPr>
          <p:nvPr/>
        </p:nvSpPr>
        <p:spPr bwMode="auto">
          <a:xfrm>
            <a:off x="2000250" y="5146923"/>
            <a:ext cx="423863" cy="461963"/>
          </a:xfrm>
          <a:prstGeom prst="rect">
            <a:avLst/>
          </a:prstGeom>
          <a:noFill/>
          <a:ln w="9525">
            <a:noFill/>
            <a:miter lim="800000"/>
            <a:headEnd/>
            <a:tailEnd/>
          </a:ln>
        </p:spPr>
        <p:txBody>
          <a:bodyPr wrap="none">
            <a:spAutoFit/>
          </a:bodyPr>
          <a:lstStyle/>
          <a:p>
            <a:r>
              <a:rPr lang="en-US" altLang="ja-JP"/>
              <a:t>e</a:t>
            </a:r>
            <a:r>
              <a:rPr lang="en-US" altLang="ja-JP" sz="1600"/>
              <a:t>5</a:t>
            </a:r>
            <a:endParaRPr lang="en-US" altLang="ja-JP"/>
          </a:p>
        </p:txBody>
      </p:sp>
      <p:sp>
        <p:nvSpPr>
          <p:cNvPr id="1052" name="テキスト ボックス 57"/>
          <p:cNvSpPr txBox="1">
            <a:spLocks noChangeArrowheads="1"/>
          </p:cNvSpPr>
          <p:nvPr/>
        </p:nvSpPr>
        <p:spPr bwMode="auto">
          <a:xfrm>
            <a:off x="2000250" y="5991373"/>
            <a:ext cx="423863" cy="461963"/>
          </a:xfrm>
          <a:prstGeom prst="rect">
            <a:avLst/>
          </a:prstGeom>
          <a:noFill/>
          <a:ln w="9525">
            <a:noFill/>
            <a:miter lim="800000"/>
            <a:headEnd/>
            <a:tailEnd/>
          </a:ln>
        </p:spPr>
        <p:txBody>
          <a:bodyPr wrap="none">
            <a:spAutoFit/>
          </a:bodyPr>
          <a:lstStyle/>
          <a:p>
            <a:r>
              <a:rPr lang="en-US" altLang="ja-JP" dirty="0"/>
              <a:t>e</a:t>
            </a:r>
            <a:r>
              <a:rPr lang="en-US" altLang="ja-JP" sz="1600" dirty="0"/>
              <a:t>6</a:t>
            </a:r>
            <a:endParaRPr lang="ja-JP" altLang="en-US" dirty="0"/>
          </a:p>
        </p:txBody>
      </p:sp>
      <p:sp>
        <p:nvSpPr>
          <p:cNvPr id="1053" name="テキスト ボックス 58"/>
          <p:cNvSpPr txBox="1">
            <a:spLocks noChangeArrowheads="1"/>
          </p:cNvSpPr>
          <p:nvPr/>
        </p:nvSpPr>
        <p:spPr bwMode="auto">
          <a:xfrm>
            <a:off x="2786063" y="5051673"/>
            <a:ext cx="423862" cy="461963"/>
          </a:xfrm>
          <a:prstGeom prst="rect">
            <a:avLst/>
          </a:prstGeom>
          <a:noFill/>
          <a:ln w="9525">
            <a:noFill/>
            <a:miter lim="800000"/>
            <a:headEnd/>
            <a:tailEnd/>
          </a:ln>
        </p:spPr>
        <p:txBody>
          <a:bodyPr wrap="none">
            <a:spAutoFit/>
          </a:bodyPr>
          <a:lstStyle/>
          <a:p>
            <a:r>
              <a:rPr lang="en-US" altLang="ja-JP"/>
              <a:t>e</a:t>
            </a:r>
            <a:r>
              <a:rPr lang="en-US" altLang="ja-JP" sz="1600"/>
              <a:t>7</a:t>
            </a:r>
            <a:endParaRPr lang="ja-JP" altLang="en-US"/>
          </a:p>
        </p:txBody>
      </p:sp>
      <p:sp>
        <p:nvSpPr>
          <p:cNvPr id="1054" name="テキスト ボックス 59"/>
          <p:cNvSpPr txBox="1">
            <a:spLocks noChangeArrowheads="1"/>
          </p:cNvSpPr>
          <p:nvPr/>
        </p:nvSpPr>
        <p:spPr bwMode="auto">
          <a:xfrm>
            <a:off x="3429000" y="4575423"/>
            <a:ext cx="423863" cy="461963"/>
          </a:xfrm>
          <a:prstGeom prst="rect">
            <a:avLst/>
          </a:prstGeom>
          <a:noFill/>
          <a:ln w="9525">
            <a:noFill/>
            <a:miter lim="800000"/>
            <a:headEnd/>
            <a:tailEnd/>
          </a:ln>
        </p:spPr>
        <p:txBody>
          <a:bodyPr wrap="none">
            <a:spAutoFit/>
          </a:bodyPr>
          <a:lstStyle/>
          <a:p>
            <a:r>
              <a:rPr lang="en-US" altLang="ja-JP"/>
              <a:t>e</a:t>
            </a:r>
            <a:r>
              <a:rPr lang="en-US" altLang="ja-JP" sz="1600"/>
              <a:t>8</a:t>
            </a:r>
            <a:endParaRPr lang="en-US" altLang="ja-JP"/>
          </a:p>
        </p:txBody>
      </p:sp>
      <p:sp>
        <p:nvSpPr>
          <p:cNvPr id="1055" name="テキスト ボックス 60"/>
          <p:cNvSpPr txBox="1">
            <a:spLocks noChangeArrowheads="1"/>
          </p:cNvSpPr>
          <p:nvPr/>
        </p:nvSpPr>
        <p:spPr bwMode="auto">
          <a:xfrm>
            <a:off x="3429000" y="5575548"/>
            <a:ext cx="423863" cy="461963"/>
          </a:xfrm>
          <a:prstGeom prst="rect">
            <a:avLst/>
          </a:prstGeom>
          <a:noFill/>
          <a:ln w="9525">
            <a:noFill/>
            <a:miter lim="800000"/>
            <a:headEnd/>
            <a:tailEnd/>
          </a:ln>
        </p:spPr>
        <p:txBody>
          <a:bodyPr wrap="none">
            <a:spAutoFit/>
          </a:bodyPr>
          <a:lstStyle/>
          <a:p>
            <a:r>
              <a:rPr lang="en-US" altLang="ja-JP"/>
              <a:t>e</a:t>
            </a:r>
            <a:r>
              <a:rPr lang="en-US" altLang="ja-JP" sz="1600"/>
              <a:t>9</a:t>
            </a:r>
            <a:endParaRPr lang="ja-JP" altLang="en-US"/>
          </a:p>
        </p:txBody>
      </p:sp>
      <p:sp>
        <p:nvSpPr>
          <p:cNvPr id="31" name="フリーフォーム 30"/>
          <p:cNvSpPr/>
          <p:nvPr/>
        </p:nvSpPr>
        <p:spPr>
          <a:xfrm>
            <a:off x="642938" y="4683373"/>
            <a:ext cx="760412" cy="1106488"/>
          </a:xfrm>
          <a:custGeom>
            <a:avLst/>
            <a:gdLst>
              <a:gd name="connsiteX0" fmla="*/ 111869 w 760379"/>
              <a:gd name="connsiteY0" fmla="*/ 460442 h 1105710"/>
              <a:gd name="connsiteX1" fmla="*/ 598252 w 760379"/>
              <a:gd name="connsiteY1" fmla="*/ 90791 h 1105710"/>
              <a:gd name="connsiteX2" fmla="*/ 676073 w 760379"/>
              <a:gd name="connsiteY2" fmla="*/ 1005191 h 1105710"/>
              <a:gd name="connsiteX3" fmla="*/ 92413 w 760379"/>
              <a:gd name="connsiteY3" fmla="*/ 693906 h 1105710"/>
              <a:gd name="connsiteX4" fmla="*/ 111869 w 760379"/>
              <a:gd name="connsiteY4" fmla="*/ 460442 h 1105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379" h="1105710">
                <a:moveTo>
                  <a:pt x="111869" y="460442"/>
                </a:moveTo>
                <a:cubicBezTo>
                  <a:pt x="196175" y="359923"/>
                  <a:pt x="504218" y="0"/>
                  <a:pt x="598252" y="90791"/>
                </a:cubicBezTo>
                <a:cubicBezTo>
                  <a:pt x="692286" y="181583"/>
                  <a:pt x="760379" y="904672"/>
                  <a:pt x="676073" y="1005191"/>
                </a:cubicBezTo>
                <a:cubicBezTo>
                  <a:pt x="591767" y="1105710"/>
                  <a:pt x="184826" y="784698"/>
                  <a:pt x="92413" y="693906"/>
                </a:cubicBezTo>
                <a:cubicBezTo>
                  <a:pt x="0" y="603114"/>
                  <a:pt x="27563" y="560961"/>
                  <a:pt x="111869" y="460442"/>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ja-JP" dirty="0">
                <a:solidFill>
                  <a:schemeClr val="tx1"/>
                </a:solidFill>
                <a:latin typeface="Times New Roman" pitchFamily="18" charset="0"/>
                <a:cs typeface="Times New Roman" pitchFamily="18" charset="0"/>
              </a:rPr>
              <a:t>L</a:t>
            </a:r>
            <a:r>
              <a:rPr lang="ja-JP" altLang="en-US" sz="1600" dirty="0">
                <a:solidFill>
                  <a:schemeClr val="tx1"/>
                </a:solidFill>
                <a:latin typeface="Times New Roman" pitchFamily="18" charset="0"/>
                <a:cs typeface="Times New Roman" pitchFamily="18" charset="0"/>
              </a:rPr>
              <a:t>１</a:t>
            </a:r>
            <a:endParaRPr lang="ja-JP" altLang="en-US" dirty="0">
              <a:solidFill>
                <a:schemeClr val="tx1"/>
              </a:solidFill>
              <a:latin typeface="Times New Roman" pitchFamily="18" charset="0"/>
              <a:cs typeface="Times New Roman" pitchFamily="18" charset="0"/>
            </a:endParaRPr>
          </a:p>
        </p:txBody>
      </p:sp>
      <p:grpSp>
        <p:nvGrpSpPr>
          <p:cNvPr id="2" name="グループ化 62"/>
          <p:cNvGrpSpPr/>
          <p:nvPr/>
        </p:nvGrpSpPr>
        <p:grpSpPr>
          <a:xfrm>
            <a:off x="1500143" y="4477255"/>
            <a:ext cx="1020479" cy="1169747"/>
            <a:chOff x="1571604" y="1687748"/>
            <a:chExt cx="1020479" cy="1169747"/>
          </a:xfrm>
          <a:noFill/>
        </p:grpSpPr>
        <p:sp>
          <p:nvSpPr>
            <p:cNvPr id="33" name="フリーフォーム 32"/>
            <p:cNvSpPr/>
            <p:nvPr/>
          </p:nvSpPr>
          <p:spPr>
            <a:xfrm>
              <a:off x="1571604" y="1687748"/>
              <a:ext cx="1020479" cy="1169747"/>
            </a:xfrm>
            <a:custGeom>
              <a:avLst/>
              <a:gdLst>
                <a:gd name="connsiteX0" fmla="*/ 218872 w 1026268"/>
                <a:gd name="connsiteY0" fmla="*/ 170234 h 1164076"/>
                <a:gd name="connsiteX1" fmla="*/ 1016540 w 1026268"/>
                <a:gd name="connsiteY1" fmla="*/ 160506 h 1164076"/>
                <a:gd name="connsiteX2" fmla="*/ 160506 w 1026268"/>
                <a:gd name="connsiteY2" fmla="*/ 1133272 h 1164076"/>
                <a:gd name="connsiteX3" fmla="*/ 53501 w 1026268"/>
                <a:gd name="connsiteY3" fmla="*/ 345332 h 1164076"/>
                <a:gd name="connsiteX4" fmla="*/ 218872 w 1026268"/>
                <a:gd name="connsiteY4" fmla="*/ 170234 h 1164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268" h="1164076">
                  <a:moveTo>
                    <a:pt x="218872" y="170234"/>
                  </a:moveTo>
                  <a:cubicBezTo>
                    <a:pt x="379379" y="139430"/>
                    <a:pt x="1026268" y="0"/>
                    <a:pt x="1016540" y="160506"/>
                  </a:cubicBezTo>
                  <a:cubicBezTo>
                    <a:pt x="1006812" y="321012"/>
                    <a:pt x="321013" y="1102468"/>
                    <a:pt x="160506" y="1133272"/>
                  </a:cubicBezTo>
                  <a:cubicBezTo>
                    <a:pt x="0" y="1164076"/>
                    <a:pt x="43773" y="507460"/>
                    <a:pt x="53501" y="345332"/>
                  </a:cubicBezTo>
                  <a:cubicBezTo>
                    <a:pt x="63229" y="183204"/>
                    <a:pt x="58366" y="201038"/>
                    <a:pt x="218872" y="170234"/>
                  </a:cubicBez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solidFill>
                  <a:schemeClr val="tx1"/>
                </a:solidFill>
              </a:endParaRPr>
            </a:p>
          </p:txBody>
        </p:sp>
        <p:sp>
          <p:nvSpPr>
            <p:cNvPr id="34" name="テキスト ボックス 33"/>
            <p:cNvSpPr txBox="1"/>
            <p:nvPr/>
          </p:nvSpPr>
          <p:spPr>
            <a:xfrm>
              <a:off x="1747752" y="2000240"/>
              <a:ext cx="474810" cy="461665"/>
            </a:xfrm>
            <a:prstGeom prst="rect">
              <a:avLst/>
            </a:prstGeom>
            <a:grpFill/>
          </p:spPr>
          <p:txBody>
            <a:bodyPr wrap="none">
              <a:spAutoFit/>
            </a:bodyPr>
            <a:lstStyle/>
            <a:p>
              <a:pPr>
                <a:defRPr/>
              </a:pPr>
              <a:r>
                <a:rPr lang="en-US" altLang="ja-JP" dirty="0">
                  <a:cs typeface="Times New Roman" pitchFamily="18" charset="0"/>
                </a:rPr>
                <a:t>L</a:t>
              </a:r>
              <a:r>
                <a:rPr lang="en-US" altLang="ja-JP" sz="1600" dirty="0">
                  <a:cs typeface="Times New Roman" pitchFamily="18" charset="0"/>
                </a:rPr>
                <a:t>2</a:t>
              </a:r>
              <a:endParaRPr lang="ja-JP" altLang="en-US" dirty="0">
                <a:cs typeface="Times New Roman" pitchFamily="18" charset="0"/>
              </a:endParaRPr>
            </a:p>
          </p:txBody>
        </p:sp>
      </p:grpSp>
      <p:grpSp>
        <p:nvGrpSpPr>
          <p:cNvPr id="3" name="グループ化 65"/>
          <p:cNvGrpSpPr/>
          <p:nvPr/>
        </p:nvGrpSpPr>
        <p:grpSpPr>
          <a:xfrm>
            <a:off x="1927079" y="4856533"/>
            <a:ext cx="1073285" cy="1290535"/>
            <a:chOff x="1928794" y="1966609"/>
            <a:chExt cx="1073285" cy="1290535"/>
          </a:xfrm>
          <a:noFill/>
        </p:grpSpPr>
        <p:sp>
          <p:nvSpPr>
            <p:cNvPr id="36" name="フリーフォーム 35"/>
            <p:cNvSpPr/>
            <p:nvPr/>
          </p:nvSpPr>
          <p:spPr>
            <a:xfrm>
              <a:off x="1928794" y="1966609"/>
              <a:ext cx="1073285" cy="1290535"/>
            </a:xfrm>
            <a:custGeom>
              <a:avLst/>
              <a:gdLst>
                <a:gd name="connsiteX0" fmla="*/ 917643 w 1073285"/>
                <a:gd name="connsiteY0" fmla="*/ 124838 h 1290535"/>
                <a:gd name="connsiteX1" fmla="*/ 927370 w 1073285"/>
                <a:gd name="connsiteY1" fmla="*/ 1019782 h 1290535"/>
                <a:gd name="connsiteX2" fmla="*/ 42153 w 1073285"/>
                <a:gd name="connsiteY2" fmla="*/ 1165697 h 1290535"/>
                <a:gd name="connsiteX3" fmla="*/ 674451 w 1073285"/>
                <a:gd name="connsiteY3" fmla="*/ 270753 h 1290535"/>
                <a:gd name="connsiteX4" fmla="*/ 917643 w 1073285"/>
                <a:gd name="connsiteY4" fmla="*/ 124838 h 1290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285" h="1290535">
                  <a:moveTo>
                    <a:pt x="917643" y="124838"/>
                  </a:moveTo>
                  <a:cubicBezTo>
                    <a:pt x="959796" y="249676"/>
                    <a:pt x="1073285" y="846306"/>
                    <a:pt x="927370" y="1019782"/>
                  </a:cubicBezTo>
                  <a:cubicBezTo>
                    <a:pt x="781455" y="1193258"/>
                    <a:pt x="84306" y="1290535"/>
                    <a:pt x="42153" y="1165697"/>
                  </a:cubicBezTo>
                  <a:cubicBezTo>
                    <a:pt x="0" y="1040859"/>
                    <a:pt x="533400" y="444230"/>
                    <a:pt x="674451" y="270753"/>
                  </a:cubicBezTo>
                  <a:cubicBezTo>
                    <a:pt x="815502" y="97276"/>
                    <a:pt x="875490" y="0"/>
                    <a:pt x="917643" y="124838"/>
                  </a:cubicBez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dirty="0">
                  <a:solidFill>
                    <a:schemeClr val="tx1"/>
                  </a:solidFill>
                </a:rPr>
                <a:t>　　　</a:t>
              </a:r>
            </a:p>
          </p:txBody>
        </p:sp>
        <p:sp>
          <p:nvSpPr>
            <p:cNvPr id="37" name="テキスト ボックス 36"/>
            <p:cNvSpPr txBox="1"/>
            <p:nvPr/>
          </p:nvSpPr>
          <p:spPr>
            <a:xfrm>
              <a:off x="2357422" y="2571744"/>
              <a:ext cx="474810" cy="461665"/>
            </a:xfrm>
            <a:prstGeom prst="rect">
              <a:avLst/>
            </a:prstGeom>
            <a:grpFill/>
          </p:spPr>
          <p:txBody>
            <a:bodyPr wrap="none">
              <a:spAutoFit/>
            </a:bodyPr>
            <a:lstStyle/>
            <a:p>
              <a:pPr>
                <a:defRPr/>
              </a:pPr>
              <a:r>
                <a:rPr lang="en-US" altLang="ja-JP" dirty="0">
                  <a:cs typeface="Times New Roman" pitchFamily="18" charset="0"/>
                </a:rPr>
                <a:t>L</a:t>
              </a:r>
              <a:r>
                <a:rPr lang="en-US" altLang="ja-JP" sz="1600" dirty="0">
                  <a:cs typeface="Times New Roman" pitchFamily="18" charset="0"/>
                </a:rPr>
                <a:t>3</a:t>
              </a:r>
              <a:endParaRPr lang="ja-JP" altLang="en-US" dirty="0">
                <a:cs typeface="Times New Roman" pitchFamily="18" charset="0"/>
              </a:endParaRPr>
            </a:p>
          </p:txBody>
        </p:sp>
      </p:grpSp>
      <p:grpSp>
        <p:nvGrpSpPr>
          <p:cNvPr id="4" name="グループ化 68"/>
          <p:cNvGrpSpPr>
            <a:grpSpLocks/>
          </p:cNvGrpSpPr>
          <p:nvPr/>
        </p:nvGrpSpPr>
        <p:grpSpPr bwMode="auto">
          <a:xfrm>
            <a:off x="3157538" y="4718298"/>
            <a:ext cx="628650" cy="1041400"/>
            <a:chOff x="3177397" y="1929319"/>
            <a:chExt cx="629054" cy="1040860"/>
          </a:xfrm>
        </p:grpSpPr>
        <p:sp>
          <p:nvSpPr>
            <p:cNvPr id="39" name="フリーフォーム 38"/>
            <p:cNvSpPr/>
            <p:nvPr/>
          </p:nvSpPr>
          <p:spPr>
            <a:xfrm>
              <a:off x="3177397" y="1929319"/>
              <a:ext cx="629054" cy="1040860"/>
            </a:xfrm>
            <a:custGeom>
              <a:avLst/>
              <a:gdLst>
                <a:gd name="connsiteX0" fmla="*/ 119974 w 629054"/>
                <a:gd name="connsiteY0" fmla="*/ 74579 h 1040860"/>
                <a:gd name="connsiteX1" fmla="*/ 625812 w 629054"/>
                <a:gd name="connsiteY1" fmla="*/ 453958 h 1040860"/>
                <a:gd name="connsiteX2" fmla="*/ 100519 w 629054"/>
                <a:gd name="connsiteY2" fmla="*/ 988979 h 1040860"/>
                <a:gd name="connsiteX3" fmla="*/ 22698 w 629054"/>
                <a:gd name="connsiteY3" fmla="*/ 142672 h 1040860"/>
                <a:gd name="connsiteX4" fmla="*/ 236706 w 629054"/>
                <a:gd name="connsiteY4" fmla="*/ 132945 h 104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054" h="1040860">
                  <a:moveTo>
                    <a:pt x="119974" y="74579"/>
                  </a:moveTo>
                  <a:cubicBezTo>
                    <a:pt x="374514" y="188068"/>
                    <a:pt x="629054" y="301558"/>
                    <a:pt x="625812" y="453958"/>
                  </a:cubicBezTo>
                  <a:cubicBezTo>
                    <a:pt x="622570" y="606358"/>
                    <a:pt x="201038" y="1040860"/>
                    <a:pt x="100519" y="988979"/>
                  </a:cubicBezTo>
                  <a:cubicBezTo>
                    <a:pt x="0" y="937098"/>
                    <a:pt x="0" y="285344"/>
                    <a:pt x="22698" y="142672"/>
                  </a:cubicBezTo>
                  <a:cubicBezTo>
                    <a:pt x="45396" y="0"/>
                    <a:pt x="141051" y="66472"/>
                    <a:pt x="236706" y="132945"/>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ja-JP" altLang="en-US"/>
            </a:p>
          </p:txBody>
        </p:sp>
        <p:sp>
          <p:nvSpPr>
            <p:cNvPr id="1085" name="テキスト ボックス 70"/>
            <p:cNvSpPr txBox="1">
              <a:spLocks noChangeArrowheads="1"/>
            </p:cNvSpPr>
            <p:nvPr/>
          </p:nvSpPr>
          <p:spPr bwMode="auto">
            <a:xfrm>
              <a:off x="3234570" y="2214927"/>
              <a:ext cx="475115" cy="461426"/>
            </a:xfrm>
            <a:prstGeom prst="rect">
              <a:avLst/>
            </a:prstGeom>
            <a:noFill/>
            <a:ln w="9525">
              <a:noFill/>
              <a:miter lim="800000"/>
              <a:headEnd/>
              <a:tailEnd/>
            </a:ln>
          </p:spPr>
          <p:txBody>
            <a:bodyPr wrap="none">
              <a:spAutoFit/>
            </a:bodyPr>
            <a:lstStyle/>
            <a:p>
              <a:r>
                <a:rPr lang="en-US" altLang="ja-JP">
                  <a:cs typeface="Times New Roman" pitchFamily="18" charset="0"/>
                </a:rPr>
                <a:t>L</a:t>
              </a:r>
              <a:r>
                <a:rPr lang="en-US" altLang="ja-JP" sz="1600">
                  <a:cs typeface="Times New Roman" pitchFamily="18" charset="0"/>
                </a:rPr>
                <a:t>4</a:t>
              </a:r>
              <a:endParaRPr lang="ja-JP" altLang="en-US">
                <a:cs typeface="Times New Roman" pitchFamily="18" charset="0"/>
              </a:endParaRPr>
            </a:p>
          </p:txBody>
        </p:sp>
      </p:grpSp>
      <p:sp>
        <p:nvSpPr>
          <p:cNvPr id="79" name="テキスト ボックス 78"/>
          <p:cNvSpPr txBox="1">
            <a:spLocks noChangeArrowheads="1"/>
          </p:cNvSpPr>
          <p:nvPr/>
        </p:nvSpPr>
        <p:spPr bwMode="auto">
          <a:xfrm>
            <a:off x="1387475" y="3861048"/>
            <a:ext cx="2632452" cy="461665"/>
          </a:xfrm>
          <a:prstGeom prst="rect">
            <a:avLst/>
          </a:prstGeom>
          <a:noFill/>
          <a:ln w="9525">
            <a:noFill/>
            <a:miter lim="800000"/>
            <a:headEnd/>
            <a:tailEnd/>
          </a:ln>
        </p:spPr>
        <p:txBody>
          <a:bodyPr wrap="none">
            <a:spAutoFit/>
          </a:bodyPr>
          <a:lstStyle/>
          <a:p>
            <a:r>
              <a:rPr lang="en-US" altLang="ja-JP" dirty="0">
                <a:solidFill>
                  <a:srgbClr val="FF0000"/>
                </a:solidFill>
              </a:rPr>
              <a:t>n3</a:t>
            </a:r>
            <a:r>
              <a:rPr lang="ja-JP" altLang="en-US" dirty="0">
                <a:solidFill>
                  <a:srgbClr val="FF0000"/>
                </a:solidFill>
              </a:rPr>
              <a:t> </a:t>
            </a:r>
            <a:r>
              <a:rPr lang="en-US" altLang="ja-JP" dirty="0" smtClean="0">
                <a:solidFill>
                  <a:srgbClr val="FF0000"/>
                </a:solidFill>
              </a:rPr>
              <a:t>detect the failure</a:t>
            </a:r>
            <a:endParaRPr lang="ja-JP" altLang="en-US" dirty="0">
              <a:solidFill>
                <a:srgbClr val="FF0000"/>
              </a:solidFill>
            </a:endParaRPr>
          </a:p>
        </p:txBody>
      </p:sp>
      <p:sp>
        <p:nvSpPr>
          <p:cNvPr id="1061" name="テキスト ボックス 79"/>
          <p:cNvSpPr txBox="1">
            <a:spLocks noChangeArrowheads="1"/>
          </p:cNvSpPr>
          <p:nvPr/>
        </p:nvSpPr>
        <p:spPr bwMode="auto">
          <a:xfrm>
            <a:off x="611560" y="1412776"/>
            <a:ext cx="3341364" cy="461665"/>
          </a:xfrm>
          <a:prstGeom prst="rect">
            <a:avLst/>
          </a:prstGeom>
          <a:noFill/>
          <a:ln w="9525">
            <a:noFill/>
            <a:miter lim="800000"/>
            <a:headEnd/>
            <a:tailEnd/>
          </a:ln>
        </p:spPr>
        <p:txBody>
          <a:bodyPr wrap="none">
            <a:spAutoFit/>
          </a:bodyPr>
          <a:lstStyle/>
          <a:p>
            <a:r>
              <a:rPr lang="en-US" altLang="ja-JP" dirty="0" smtClean="0">
                <a:solidFill>
                  <a:srgbClr val="FF0000"/>
                </a:solidFill>
              </a:rPr>
              <a:t>Tie-Set Information of n3</a:t>
            </a:r>
            <a:endParaRPr lang="ja-JP" altLang="en-US" dirty="0">
              <a:solidFill>
                <a:srgbClr val="FF0000"/>
              </a:solidFill>
            </a:endParaRPr>
          </a:p>
        </p:txBody>
      </p:sp>
      <p:graphicFrame>
        <p:nvGraphicFramePr>
          <p:cNvPr id="1026" name="Object 19"/>
          <p:cNvGraphicFramePr>
            <a:graphicFrameLocks noChangeAspect="1"/>
          </p:cNvGraphicFramePr>
          <p:nvPr/>
        </p:nvGraphicFramePr>
        <p:xfrm>
          <a:off x="1071563" y="1862138"/>
          <a:ext cx="2286000" cy="579437"/>
        </p:xfrm>
        <a:graphic>
          <a:graphicData uri="http://schemas.openxmlformats.org/presentationml/2006/ole">
            <mc:AlternateContent xmlns:mc="http://schemas.openxmlformats.org/markup-compatibility/2006">
              <mc:Choice xmlns:v="urn:schemas-microsoft-com:vml" Requires="v">
                <p:oleObj spid="_x0000_s173199" name="数式" r:id="rId5" imgW="952200" imgH="241200" progId="Equation.3">
                  <p:embed/>
                </p:oleObj>
              </mc:Choice>
              <mc:Fallback>
                <p:oleObj name="数式" r:id="rId5" imgW="952200" imgH="241200" progId="Equation.3">
                  <p:embed/>
                  <p:pic>
                    <p:nvPicPr>
                      <p:cNvPr id="0" name="Object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1563" y="1862138"/>
                        <a:ext cx="2286000" cy="579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 name="円/楕円 81"/>
          <p:cNvSpPr/>
          <p:nvPr/>
        </p:nvSpPr>
        <p:spPr>
          <a:xfrm>
            <a:off x="1785938" y="1928813"/>
            <a:ext cx="428625" cy="4286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83" name="円/楕円 82"/>
          <p:cNvSpPr/>
          <p:nvPr/>
        </p:nvSpPr>
        <p:spPr>
          <a:xfrm>
            <a:off x="2286000" y="1928813"/>
            <a:ext cx="428625" cy="4286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064" name="Rectangle 7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ja-JP" altLang="en-US"/>
          </a:p>
        </p:txBody>
      </p:sp>
      <p:graphicFrame>
        <p:nvGraphicFramePr>
          <p:cNvPr id="13386" name="Object 74"/>
          <p:cNvGraphicFramePr>
            <a:graphicFrameLocks noChangeAspect="1"/>
          </p:cNvGraphicFramePr>
          <p:nvPr/>
        </p:nvGraphicFramePr>
        <p:xfrm>
          <a:off x="1071563" y="2500313"/>
          <a:ext cx="2452687" cy="571500"/>
        </p:xfrm>
        <a:graphic>
          <a:graphicData uri="http://schemas.openxmlformats.org/presentationml/2006/ole">
            <mc:AlternateContent xmlns:mc="http://schemas.openxmlformats.org/markup-compatibility/2006">
              <mc:Choice xmlns:v="urn:schemas-microsoft-com:vml" Requires="v">
                <p:oleObj spid="_x0000_s173200" name="数式" r:id="rId7" imgW="977900" imgH="228600" progId="Equation.3">
                  <p:embed/>
                </p:oleObj>
              </mc:Choice>
              <mc:Fallback>
                <p:oleObj name="数式" r:id="rId7" imgW="977900" imgH="228600" progId="Equation.3">
                  <p:embed/>
                  <p:pic>
                    <p:nvPicPr>
                      <p:cNvPr id="0" name="Object 7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1563" y="2500313"/>
                        <a:ext cx="2452687" cy="57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88" name="Object 76"/>
          <p:cNvGraphicFramePr>
            <a:graphicFrameLocks noChangeAspect="1"/>
          </p:cNvGraphicFramePr>
          <p:nvPr/>
        </p:nvGraphicFramePr>
        <p:xfrm>
          <a:off x="1103313" y="3071813"/>
          <a:ext cx="2325687" cy="571500"/>
        </p:xfrm>
        <a:graphic>
          <a:graphicData uri="http://schemas.openxmlformats.org/presentationml/2006/ole">
            <mc:AlternateContent xmlns:mc="http://schemas.openxmlformats.org/markup-compatibility/2006">
              <mc:Choice xmlns:v="urn:schemas-microsoft-com:vml" Requires="v">
                <p:oleObj spid="_x0000_s173201" name="数式" r:id="rId9" imgW="927000" imgH="228600" progId="Equation.3">
                  <p:embed/>
                </p:oleObj>
              </mc:Choice>
              <mc:Fallback>
                <p:oleObj name="数式" r:id="rId9" imgW="927000" imgH="228600" progId="Equation.3">
                  <p:embed/>
                  <p:pic>
                    <p:nvPicPr>
                      <p:cNvPr id="0" name="Object 7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3313" y="3071813"/>
                        <a:ext cx="2325687" cy="57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93" name="直線コネクタ 92"/>
          <p:cNvCxnSpPr>
            <a:stCxn id="10" idx="3"/>
            <a:endCxn id="9" idx="7"/>
          </p:cNvCxnSpPr>
          <p:nvPr/>
        </p:nvCxnSpPr>
        <p:spPr>
          <a:xfrm rot="5400000">
            <a:off x="1559719" y="4623842"/>
            <a:ext cx="1381125" cy="13192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爆発 1 40"/>
          <p:cNvSpPr/>
          <p:nvPr/>
        </p:nvSpPr>
        <p:spPr>
          <a:xfrm>
            <a:off x="2051720" y="4932611"/>
            <a:ext cx="557237" cy="512613"/>
          </a:xfrm>
          <a:prstGeom prst="irregularSeal1">
            <a:avLst/>
          </a:prstGeom>
          <a:solidFill>
            <a:srgbClr val="FFFF00"/>
          </a:solidFill>
          <a:ln w="12700"/>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fontAlgn="auto">
              <a:spcBef>
                <a:spcPts val="0"/>
              </a:spcBef>
              <a:spcAft>
                <a:spcPts val="0"/>
              </a:spcAft>
              <a:defRPr/>
            </a:pPr>
            <a:r>
              <a:rPr lang="en-US" altLang="ja-JP" i="1" dirty="0" err="1" smtClean="0">
                <a:solidFill>
                  <a:srgbClr val="FF0000"/>
                </a:solidFill>
                <a:latin typeface="Times New Roman" pitchFamily="18" charset="0"/>
                <a:ea typeface="ＭＳ ゴシック"/>
                <a:cs typeface="Times New Roman" pitchFamily="18" charset="0"/>
              </a:rPr>
              <a:t>ef</a:t>
            </a:r>
            <a:endParaRPr lang="ja-JP" altLang="en-US" dirty="0"/>
          </a:p>
        </p:txBody>
      </p:sp>
      <p:cxnSp>
        <p:nvCxnSpPr>
          <p:cNvPr id="103" name="直線コネクタ 102"/>
          <p:cNvCxnSpPr>
            <a:stCxn id="8" idx="6"/>
            <a:endCxn id="10" idx="2"/>
          </p:cNvCxnSpPr>
          <p:nvPr/>
        </p:nvCxnSpPr>
        <p:spPr bwMode="auto">
          <a:xfrm>
            <a:off x="1643063" y="4462711"/>
            <a:ext cx="1214437" cy="158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テキスト ボックス 62"/>
          <p:cNvSpPr txBox="1"/>
          <p:nvPr/>
        </p:nvSpPr>
        <p:spPr>
          <a:xfrm>
            <a:off x="4635500" y="2820988"/>
            <a:ext cx="4056063" cy="707886"/>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marL="457200" indent="-457200">
              <a:buFont typeface="+mj-ea"/>
              <a:buAutoNum type="circleNumDbPlain" startAt="2"/>
              <a:defRPr/>
            </a:pPr>
            <a:r>
              <a:rPr lang="en-US" altLang="ja-JP" sz="2000" dirty="0" smtClean="0">
                <a:solidFill>
                  <a:srgbClr val="FF0000"/>
                </a:solidFill>
                <a:latin typeface="Calibri" pitchFamily="34" charset="0"/>
                <a:ea typeface="ＭＳ ゴシック"/>
              </a:rPr>
              <a:t>Finding a tie-set </a:t>
            </a:r>
            <a:r>
              <a:rPr lang="en-US" altLang="ja-JP" sz="2000" i="1" dirty="0" smtClean="0">
                <a:solidFill>
                  <a:srgbClr val="FF0000"/>
                </a:solidFill>
                <a:latin typeface="Times New Roman" pitchFamily="18" charset="0"/>
                <a:ea typeface="ＭＳ ゴシック"/>
                <a:cs typeface="Times New Roman" pitchFamily="18" charset="0"/>
              </a:rPr>
              <a:t>L</a:t>
            </a:r>
            <a:r>
              <a:rPr lang="en-US" altLang="ja-JP" sz="1600" i="1" dirty="0" smtClean="0">
                <a:solidFill>
                  <a:srgbClr val="FF0000"/>
                </a:solidFill>
                <a:latin typeface="Times New Roman" pitchFamily="18" charset="0"/>
                <a:ea typeface="ＭＳ ゴシック"/>
                <a:cs typeface="Times New Roman" pitchFamily="18" charset="0"/>
              </a:rPr>
              <a:t>i</a:t>
            </a:r>
            <a:r>
              <a:rPr lang="en-US" altLang="ja-JP" sz="2000" dirty="0" smtClean="0">
                <a:solidFill>
                  <a:srgbClr val="FF0000"/>
                </a:solidFill>
                <a:latin typeface="Calibri" pitchFamily="34" charset="0"/>
                <a:ea typeface="ＭＳ ゴシック"/>
              </a:rPr>
              <a:t> from Tie-set Information, where </a:t>
            </a:r>
            <a:r>
              <a:rPr lang="en-US" altLang="ja-JP" sz="2000" i="1" dirty="0" err="1" smtClean="0">
                <a:solidFill>
                  <a:srgbClr val="FF0000"/>
                </a:solidFill>
                <a:latin typeface="Times New Roman" pitchFamily="18" charset="0"/>
                <a:ea typeface="ＭＳ ゴシック"/>
                <a:cs typeface="Times New Roman" pitchFamily="18" charset="0"/>
              </a:rPr>
              <a:t>e</a:t>
            </a:r>
            <a:r>
              <a:rPr lang="en-US" altLang="ja-JP" sz="1400" i="1" dirty="0" err="1" smtClean="0">
                <a:solidFill>
                  <a:srgbClr val="FF0000"/>
                </a:solidFill>
                <a:latin typeface="Times New Roman" pitchFamily="18" charset="0"/>
                <a:ea typeface="ＭＳ ゴシック"/>
                <a:cs typeface="Times New Roman" pitchFamily="18" charset="0"/>
              </a:rPr>
              <a:t>f</a:t>
            </a:r>
            <a:r>
              <a:rPr lang="en-US" altLang="ja-JP" sz="2000" dirty="0" smtClean="0">
                <a:solidFill>
                  <a:srgbClr val="FF0000"/>
                </a:solidFill>
                <a:latin typeface="Calibri" pitchFamily="34" charset="0"/>
                <a:ea typeface="ＭＳ ゴシック"/>
              </a:rPr>
              <a:t>  </a:t>
            </a:r>
            <a:r>
              <a:rPr lang="ja-JP" altLang="en-US" sz="2000" dirty="0" smtClean="0">
                <a:solidFill>
                  <a:srgbClr val="FF0000"/>
                </a:solidFill>
                <a:latin typeface="Calibri" pitchFamily="34" charset="0"/>
                <a:ea typeface="ＭＳ ゴシック"/>
              </a:rPr>
              <a:t>∊ </a:t>
            </a:r>
            <a:r>
              <a:rPr lang="en-US" altLang="ja-JP" sz="2000" i="1" dirty="0" smtClean="0">
                <a:solidFill>
                  <a:srgbClr val="FF0000"/>
                </a:solidFill>
                <a:latin typeface="Times New Roman" pitchFamily="18" charset="0"/>
                <a:ea typeface="ＭＳ ゴシック"/>
                <a:cs typeface="Times New Roman" pitchFamily="18" charset="0"/>
              </a:rPr>
              <a:t>L</a:t>
            </a:r>
            <a:r>
              <a:rPr lang="en-US" altLang="ja-JP" sz="1600" i="1" dirty="0" smtClean="0">
                <a:solidFill>
                  <a:srgbClr val="FF0000"/>
                </a:solidFill>
                <a:latin typeface="Times New Roman" pitchFamily="18" charset="0"/>
                <a:ea typeface="ＭＳ ゴシック"/>
                <a:cs typeface="Times New Roman" pitchFamily="18" charset="0"/>
              </a:rPr>
              <a:t>i</a:t>
            </a:r>
            <a:endParaRPr lang="en-US" altLang="ja-JP" sz="2000" dirty="0"/>
          </a:p>
        </p:txBody>
      </p:sp>
      <p:sp>
        <p:nvSpPr>
          <p:cNvPr id="64" name="テキスト ボックス 63"/>
          <p:cNvSpPr txBox="1"/>
          <p:nvPr/>
        </p:nvSpPr>
        <p:spPr>
          <a:xfrm>
            <a:off x="4635500" y="3992563"/>
            <a:ext cx="4056063" cy="707886"/>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marL="457200" indent="-457200">
              <a:buFont typeface="+mj-ea"/>
              <a:buAutoNum type="circleNumDbPlain" startAt="3"/>
              <a:defRPr/>
            </a:pPr>
            <a:r>
              <a:rPr lang="en-US" altLang="ja-JP" sz="2000" dirty="0" smtClean="0">
                <a:solidFill>
                  <a:srgbClr val="FF0000"/>
                </a:solidFill>
                <a:latin typeface="Calibri" pitchFamily="34" charset="0"/>
                <a:ea typeface="ＭＳ ゴシック"/>
              </a:rPr>
              <a:t>Determining a tie-set </a:t>
            </a:r>
            <a:r>
              <a:rPr lang="en-US" altLang="ja-JP" sz="2000" i="1" dirty="0" err="1" smtClean="0">
                <a:solidFill>
                  <a:srgbClr val="FF0000"/>
                </a:solidFill>
                <a:latin typeface="Times New Roman" pitchFamily="18" charset="0"/>
                <a:ea typeface="ＭＳ ゴシック"/>
                <a:cs typeface="Times New Roman" pitchFamily="18" charset="0"/>
              </a:rPr>
              <a:t>L</a:t>
            </a:r>
            <a:r>
              <a:rPr lang="en-US" altLang="ja-JP" sz="1600" i="1" dirty="0" err="1" smtClean="0">
                <a:solidFill>
                  <a:srgbClr val="FF0000"/>
                </a:solidFill>
                <a:latin typeface="Times New Roman" pitchFamily="18" charset="0"/>
                <a:ea typeface="ＭＳ ゴシック"/>
                <a:cs typeface="Times New Roman" pitchFamily="18" charset="0"/>
              </a:rPr>
              <a:t>r</a:t>
            </a:r>
            <a:r>
              <a:rPr lang="en-US" altLang="ja-JP" sz="2000" dirty="0" smtClean="0">
                <a:solidFill>
                  <a:srgbClr val="FF0000"/>
                </a:solidFill>
                <a:latin typeface="Calibri" pitchFamily="34" charset="0"/>
                <a:ea typeface="ＭＳ ゴシック"/>
              </a:rPr>
              <a:t> to conduct route switching</a:t>
            </a:r>
            <a:endParaRPr lang="ja-JP" altLang="en-US" sz="2000" dirty="0"/>
          </a:p>
        </p:txBody>
      </p:sp>
      <p:sp>
        <p:nvSpPr>
          <p:cNvPr id="65" name="テキスト ボックス 64"/>
          <p:cNvSpPr txBox="1"/>
          <p:nvPr/>
        </p:nvSpPr>
        <p:spPr>
          <a:xfrm>
            <a:off x="4690310" y="1109947"/>
            <a:ext cx="3786214" cy="461665"/>
          </a:xfrm>
          <a:prstGeom prst="rect">
            <a:avLst/>
          </a:prstGeom>
          <a:solidFill>
            <a:srgbClr val="FFFF00"/>
          </a:solidFill>
          <a:effectLst>
            <a:softEdge rad="63500"/>
          </a:effectLst>
        </p:spPr>
        <p:txBody>
          <a:bodyPr>
            <a:spAutoFit/>
          </a:bodyPr>
          <a:lstStyle/>
          <a:p>
            <a:pPr algn="ctr">
              <a:defRPr/>
            </a:pPr>
            <a:r>
              <a:rPr lang="en-US" altLang="ja-JP" u="sng" dirty="0" smtClean="0">
                <a:effectLst>
                  <a:outerShdw blurRad="38100" dist="38100" dir="2700000" algn="tl">
                    <a:srgbClr val="000000">
                      <a:alpha val="43137"/>
                    </a:srgbClr>
                  </a:outerShdw>
                </a:effectLst>
              </a:rPr>
              <a:t>Procedure in a Node</a:t>
            </a:r>
            <a:endParaRPr lang="ja-JP" altLang="en-US" u="sng" dirty="0">
              <a:effectLst>
                <a:outerShdw blurRad="38100" dist="38100" dir="2700000" algn="tl">
                  <a:srgbClr val="000000">
                    <a:alpha val="43137"/>
                  </a:srgbClr>
                </a:outerShdw>
              </a:effectLst>
            </a:endParaRPr>
          </a:p>
        </p:txBody>
      </p:sp>
      <p:sp>
        <p:nvSpPr>
          <p:cNvPr id="66" name="テキスト ボックス 65"/>
          <p:cNvSpPr txBox="1"/>
          <p:nvPr/>
        </p:nvSpPr>
        <p:spPr>
          <a:xfrm>
            <a:off x="4635500" y="1643063"/>
            <a:ext cx="4040956" cy="707886"/>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lvl="1" indent="-457200">
              <a:buFont typeface="+mj-ea"/>
              <a:buAutoNum type="circleNumDbPlain"/>
              <a:defRPr/>
            </a:pPr>
            <a:r>
              <a:rPr lang="en-US" altLang="ja-JP" sz="2000" dirty="0" smtClean="0">
                <a:latin typeface="Calibri" pitchFamily="34" charset="0"/>
                <a:ea typeface="ＭＳ ゴシック"/>
              </a:rPr>
              <a:t> </a:t>
            </a:r>
            <a:r>
              <a:rPr lang="en-US" altLang="ja-JP" sz="2000" dirty="0" smtClean="0">
                <a:solidFill>
                  <a:srgbClr val="FF0000"/>
                </a:solidFill>
                <a:latin typeface="Calibri" pitchFamily="34" charset="0"/>
                <a:ea typeface="ＭＳ ゴシック"/>
              </a:rPr>
              <a:t>Blocking physical ports connected to </a:t>
            </a:r>
            <a:r>
              <a:rPr lang="en-US" altLang="ja-JP" sz="2000" i="1" dirty="0" err="1" smtClean="0">
                <a:solidFill>
                  <a:srgbClr val="FF0000"/>
                </a:solidFill>
                <a:latin typeface="Times New Roman" pitchFamily="18" charset="0"/>
                <a:ea typeface="ＭＳ ゴシック"/>
                <a:cs typeface="Times New Roman" pitchFamily="18" charset="0"/>
              </a:rPr>
              <a:t>ef</a:t>
            </a:r>
            <a:r>
              <a:rPr lang="en-US" altLang="ja-JP" sz="2000" dirty="0" smtClean="0">
                <a:solidFill>
                  <a:srgbClr val="FF0000"/>
                </a:solidFill>
                <a:latin typeface="Calibri" pitchFamily="34" charset="0"/>
                <a:ea typeface="ＭＳ ゴシック"/>
              </a:rPr>
              <a:t> </a:t>
            </a:r>
            <a:endParaRPr lang="en-US" altLang="ja-JP" sz="2000" dirty="0"/>
          </a:p>
        </p:txBody>
      </p:sp>
      <p:sp>
        <p:nvSpPr>
          <p:cNvPr id="67" name="右矢印 66"/>
          <p:cNvSpPr/>
          <p:nvPr/>
        </p:nvSpPr>
        <p:spPr>
          <a:xfrm>
            <a:off x="4691063" y="2428875"/>
            <a:ext cx="339725" cy="3413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075" name="テキスト ボックス 67"/>
          <p:cNvSpPr txBox="1">
            <a:spLocks noChangeArrowheads="1"/>
          </p:cNvSpPr>
          <p:nvPr/>
        </p:nvSpPr>
        <p:spPr bwMode="auto">
          <a:xfrm>
            <a:off x="5048250" y="2386013"/>
            <a:ext cx="3714750" cy="400110"/>
          </a:xfrm>
          <a:prstGeom prst="rect">
            <a:avLst/>
          </a:prstGeom>
          <a:noFill/>
          <a:ln w="9525">
            <a:noFill/>
            <a:miter lim="800000"/>
            <a:headEnd/>
            <a:tailEnd/>
          </a:ln>
        </p:spPr>
        <p:txBody>
          <a:bodyPr>
            <a:spAutoFit/>
          </a:bodyPr>
          <a:lstStyle/>
          <a:p>
            <a:r>
              <a:rPr lang="en-US" altLang="ja-JP" sz="2000" dirty="0" smtClean="0"/>
              <a:t>Send  ”</a:t>
            </a:r>
            <a:r>
              <a:rPr lang="en-US" altLang="ja-JP" sz="2000" dirty="0" err="1" smtClean="0"/>
              <a:t>ClosePort</a:t>
            </a:r>
            <a:r>
              <a:rPr lang="en-US" altLang="ja-JP" sz="2000" dirty="0" smtClean="0"/>
              <a:t>” Message to n2</a:t>
            </a:r>
            <a:endParaRPr lang="ja-JP" altLang="en-US" sz="2000" dirty="0"/>
          </a:p>
        </p:txBody>
      </p:sp>
      <p:sp>
        <p:nvSpPr>
          <p:cNvPr id="1076" name="テキスト ボックス 68"/>
          <p:cNvSpPr txBox="1">
            <a:spLocks noChangeArrowheads="1"/>
          </p:cNvSpPr>
          <p:nvPr/>
        </p:nvSpPr>
        <p:spPr bwMode="auto">
          <a:xfrm>
            <a:off x="5048250" y="3557588"/>
            <a:ext cx="2406428" cy="400110"/>
          </a:xfrm>
          <a:prstGeom prst="rect">
            <a:avLst/>
          </a:prstGeom>
          <a:noFill/>
          <a:ln w="9525">
            <a:noFill/>
            <a:miter lim="800000"/>
            <a:headEnd/>
            <a:tailEnd/>
          </a:ln>
        </p:spPr>
        <p:txBody>
          <a:bodyPr wrap="none">
            <a:spAutoFit/>
          </a:bodyPr>
          <a:lstStyle/>
          <a:p>
            <a:r>
              <a:rPr lang="en-US" altLang="ja-JP" sz="2000" dirty="0" smtClean="0"/>
              <a:t>L2 and L3 are chosen</a:t>
            </a:r>
            <a:endParaRPr lang="ja-JP" altLang="en-US" sz="2000" dirty="0"/>
          </a:p>
        </p:txBody>
      </p:sp>
      <p:sp>
        <p:nvSpPr>
          <p:cNvPr id="1077" name="テキスト ボックス 69"/>
          <p:cNvSpPr txBox="1">
            <a:spLocks noChangeArrowheads="1"/>
          </p:cNvSpPr>
          <p:nvPr/>
        </p:nvSpPr>
        <p:spPr bwMode="auto">
          <a:xfrm>
            <a:off x="5049838" y="4772025"/>
            <a:ext cx="4094162" cy="400110"/>
          </a:xfrm>
          <a:prstGeom prst="rect">
            <a:avLst/>
          </a:prstGeom>
          <a:noFill/>
          <a:ln w="9525">
            <a:noFill/>
            <a:miter lim="800000"/>
            <a:headEnd/>
            <a:tailEnd/>
          </a:ln>
        </p:spPr>
        <p:txBody>
          <a:bodyPr wrap="square">
            <a:spAutoFit/>
          </a:bodyPr>
          <a:lstStyle/>
          <a:p>
            <a:r>
              <a:rPr lang="en-US" altLang="ja-JP" sz="2000" dirty="0" err="1" smtClean="0"/>
              <a:t>ComRoute</a:t>
            </a:r>
            <a:r>
              <a:rPr lang="en-US" altLang="ja-JP" sz="2000" dirty="0" smtClean="0"/>
              <a:t> is shifted in L2 (</a:t>
            </a:r>
            <a:r>
              <a:rPr lang="en-US" altLang="ja-JP" sz="2000" dirty="0" err="1" smtClean="0"/>
              <a:t>ef</a:t>
            </a:r>
            <a:r>
              <a:rPr lang="en-US" altLang="ja-JP" sz="2000" dirty="0" smtClean="0"/>
              <a:t> </a:t>
            </a:r>
            <a:r>
              <a:rPr lang="ja-JP" altLang="en-US" sz="2000" dirty="0" smtClean="0"/>
              <a:t>→</a:t>
            </a:r>
            <a:r>
              <a:rPr lang="en-US" altLang="ja-JP" sz="2000" dirty="0" smtClean="0"/>
              <a:t>e4)</a:t>
            </a:r>
            <a:endParaRPr lang="ja-JP" altLang="en-US" sz="2000" dirty="0"/>
          </a:p>
        </p:txBody>
      </p:sp>
      <p:sp>
        <p:nvSpPr>
          <p:cNvPr id="71" name="テキスト ボックス 70"/>
          <p:cNvSpPr txBox="1"/>
          <p:nvPr/>
        </p:nvSpPr>
        <p:spPr>
          <a:xfrm>
            <a:off x="4635500" y="5207000"/>
            <a:ext cx="4056063" cy="707886"/>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marL="457200" indent="-457200">
              <a:buFont typeface="+mj-ea"/>
              <a:buAutoNum type="circleNumDbPlain" startAt="4"/>
              <a:defRPr/>
            </a:pPr>
            <a:r>
              <a:rPr lang="en-US" altLang="ja-JP" sz="2000" dirty="0" smtClean="0">
                <a:solidFill>
                  <a:srgbClr val="FF0000"/>
                </a:solidFill>
                <a:latin typeface="Calibri" pitchFamily="34" charset="0"/>
                <a:ea typeface="ＭＳ ゴシック"/>
              </a:rPr>
              <a:t>Opening physical ports connected to the </a:t>
            </a:r>
            <a:r>
              <a:rPr lang="en-US" altLang="ja-JP" sz="2000" dirty="0" err="1" smtClean="0">
                <a:solidFill>
                  <a:srgbClr val="FF0000"/>
                </a:solidFill>
                <a:latin typeface="Calibri" pitchFamily="34" charset="0"/>
                <a:ea typeface="ＭＳ ゴシック"/>
              </a:rPr>
              <a:t>cotree</a:t>
            </a:r>
            <a:r>
              <a:rPr lang="en-US" altLang="ja-JP" sz="2000" dirty="0" smtClean="0">
                <a:solidFill>
                  <a:srgbClr val="FF0000"/>
                </a:solidFill>
                <a:latin typeface="Calibri" pitchFamily="34" charset="0"/>
                <a:ea typeface="ＭＳ ゴシック"/>
              </a:rPr>
              <a:t> link </a:t>
            </a:r>
            <a:r>
              <a:rPr lang="ja-JP" altLang="en-US" sz="2000" dirty="0"/>
              <a:t>　　</a:t>
            </a:r>
            <a:endParaRPr lang="en-US" altLang="ja-JP" sz="2000" dirty="0"/>
          </a:p>
        </p:txBody>
      </p:sp>
      <p:sp>
        <p:nvSpPr>
          <p:cNvPr id="72" name="右矢印 71"/>
          <p:cNvSpPr/>
          <p:nvPr/>
        </p:nvSpPr>
        <p:spPr>
          <a:xfrm>
            <a:off x="4691063" y="3600450"/>
            <a:ext cx="339725" cy="3413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73" name="右矢印 72"/>
          <p:cNvSpPr/>
          <p:nvPr/>
        </p:nvSpPr>
        <p:spPr>
          <a:xfrm>
            <a:off x="4691063" y="4787900"/>
            <a:ext cx="339725" cy="3413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
        <p:nvSpPr>
          <p:cNvPr id="1081" name="正方形/長方形 73"/>
          <p:cNvSpPr>
            <a:spLocks noChangeArrowheads="1"/>
          </p:cNvSpPr>
          <p:nvPr/>
        </p:nvSpPr>
        <p:spPr bwMode="auto">
          <a:xfrm>
            <a:off x="5048250" y="5943600"/>
            <a:ext cx="3515706" cy="400110"/>
          </a:xfrm>
          <a:prstGeom prst="rect">
            <a:avLst/>
          </a:prstGeom>
          <a:noFill/>
          <a:ln w="9525">
            <a:noFill/>
            <a:miter lim="800000"/>
            <a:headEnd/>
            <a:tailEnd/>
          </a:ln>
        </p:spPr>
        <p:txBody>
          <a:bodyPr wrap="none">
            <a:spAutoFit/>
          </a:bodyPr>
          <a:lstStyle/>
          <a:p>
            <a:r>
              <a:rPr lang="en-US" altLang="ja-JP" sz="2000" dirty="0" smtClean="0"/>
              <a:t>Send ”</a:t>
            </a:r>
            <a:r>
              <a:rPr lang="en-US" altLang="ja-JP" sz="2000" dirty="0" err="1"/>
              <a:t>OpenPort</a:t>
            </a:r>
            <a:r>
              <a:rPr lang="en-US" altLang="ja-JP" sz="2000" dirty="0" smtClean="0"/>
              <a:t>” Message to n1</a:t>
            </a:r>
            <a:endParaRPr lang="ja-JP" altLang="en-US" sz="2000" dirty="0"/>
          </a:p>
        </p:txBody>
      </p:sp>
      <p:sp>
        <p:nvSpPr>
          <p:cNvPr id="75" name="右矢印 74"/>
          <p:cNvSpPr/>
          <p:nvPr/>
        </p:nvSpPr>
        <p:spPr>
          <a:xfrm>
            <a:off x="4691063" y="5959475"/>
            <a:ext cx="339725" cy="3413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Tree>
    <p:custDataLst>
      <p:tags r:id="rId2"/>
    </p:custDataLst>
  </p:cSld>
  <p:clrMapOvr>
    <a:masterClrMapping/>
  </p:clrMapOvr>
  <p:transition advTm="77389"/>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1000" fill="hold"/>
                                        <p:tgtEl>
                                          <p:spTgt spid="41"/>
                                        </p:tgtEl>
                                        <p:attrNameLst>
                                          <p:attrName>ppt_w</p:attrName>
                                        </p:attrNameLst>
                                      </p:cBhvr>
                                      <p:tavLst>
                                        <p:tav tm="0">
                                          <p:val>
                                            <p:strVal val="#ppt_w*0.70"/>
                                          </p:val>
                                        </p:tav>
                                        <p:tav tm="100000">
                                          <p:val>
                                            <p:strVal val="#ppt_w"/>
                                          </p:val>
                                        </p:tav>
                                      </p:tavLst>
                                    </p:anim>
                                    <p:anim calcmode="lin" valueType="num">
                                      <p:cBhvr>
                                        <p:cTn id="8" dur="1000" fill="hold"/>
                                        <p:tgtEl>
                                          <p:spTgt spid="41"/>
                                        </p:tgtEl>
                                        <p:attrNameLst>
                                          <p:attrName>ppt_h</p:attrName>
                                        </p:attrNameLst>
                                      </p:cBhvr>
                                      <p:tavLst>
                                        <p:tav tm="0">
                                          <p:val>
                                            <p:strVal val="#ppt_h"/>
                                          </p:val>
                                        </p:tav>
                                        <p:tav tm="100000">
                                          <p:val>
                                            <p:strVal val="#ppt_h"/>
                                          </p:val>
                                        </p:tav>
                                      </p:tavLst>
                                    </p:anim>
                                    <p:animEffect transition="in" filter="fade">
                                      <p:cBhvr>
                                        <p:cTn id="9" dur="1000"/>
                                        <p:tgtEl>
                                          <p:spTgt spid="41"/>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79"/>
                                        </p:tgtEl>
                                        <p:attrNameLst>
                                          <p:attrName>style.visibility</p:attrName>
                                        </p:attrNameLst>
                                      </p:cBhvr>
                                      <p:to>
                                        <p:strVal val="visible"/>
                                      </p:to>
                                    </p:set>
                                    <p:anim calcmode="lin" valueType="num">
                                      <p:cBhvr>
                                        <p:cTn id="14" dur="1000" fill="hold"/>
                                        <p:tgtEl>
                                          <p:spTgt spid="79"/>
                                        </p:tgtEl>
                                        <p:attrNameLst>
                                          <p:attrName>ppt_w</p:attrName>
                                        </p:attrNameLst>
                                      </p:cBhvr>
                                      <p:tavLst>
                                        <p:tav tm="0">
                                          <p:val>
                                            <p:strVal val="#ppt_w*0.70"/>
                                          </p:val>
                                        </p:tav>
                                        <p:tav tm="100000">
                                          <p:val>
                                            <p:strVal val="#ppt_w"/>
                                          </p:val>
                                        </p:tav>
                                      </p:tavLst>
                                    </p:anim>
                                    <p:anim calcmode="lin" valueType="num">
                                      <p:cBhvr>
                                        <p:cTn id="15" dur="1000" fill="hold"/>
                                        <p:tgtEl>
                                          <p:spTgt spid="79"/>
                                        </p:tgtEl>
                                        <p:attrNameLst>
                                          <p:attrName>ppt_h</p:attrName>
                                        </p:attrNameLst>
                                      </p:cBhvr>
                                      <p:tavLst>
                                        <p:tav tm="0">
                                          <p:val>
                                            <p:strVal val="#ppt_h"/>
                                          </p:val>
                                        </p:tav>
                                        <p:tav tm="100000">
                                          <p:val>
                                            <p:strVal val="#ppt_h"/>
                                          </p:val>
                                        </p:tav>
                                      </p:tavLst>
                                    </p:anim>
                                    <p:animEffect transition="in" filter="fade">
                                      <p:cBhvr>
                                        <p:cTn id="16" dur="1000"/>
                                        <p:tgtEl>
                                          <p:spTgt spid="7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1000"/>
                                        <p:tgtEl>
                                          <p:spTgt spid="21"/>
                                        </p:tgtEl>
                                      </p:cBhvr>
                                    </p:animEffect>
                                    <p:set>
                                      <p:cBhvr>
                                        <p:cTn id="21" dur="1" fill="hold">
                                          <p:stCondLst>
                                            <p:cond delay="999"/>
                                          </p:stCondLst>
                                        </p:cTn>
                                        <p:tgtEl>
                                          <p:spTgt spid="21"/>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82"/>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499"/>
                                          </p:stCondLst>
                                        </p:cTn>
                                        <p:tgtEl>
                                          <p:spTgt spid="83"/>
                                        </p:tgtEl>
                                        <p:attrNameLst>
                                          <p:attrName>style.visibility</p:attrName>
                                        </p:attrNameLst>
                                      </p:cBhvr>
                                      <p:to>
                                        <p:strVal val="visible"/>
                                      </p:to>
                                    </p:set>
                                  </p:childTnLst>
                                </p:cTn>
                              </p:par>
                            </p:childTnLst>
                          </p:cTn>
                        </p:par>
                        <p:par>
                          <p:cTn id="29" fill="hold">
                            <p:stCondLst>
                              <p:cond delay="1000"/>
                            </p:stCondLst>
                            <p:childTnLst>
                              <p:par>
                                <p:cTn id="30" presetID="50" presetClass="entr" presetSubtype="0" decel="100000" fill="hold" nodeType="afterEffect">
                                  <p:stCondLst>
                                    <p:cond delay="0"/>
                                  </p:stCondLst>
                                  <p:childTnLst>
                                    <p:set>
                                      <p:cBhvr>
                                        <p:cTn id="31" dur="1" fill="hold">
                                          <p:stCondLst>
                                            <p:cond delay="0"/>
                                          </p:stCondLst>
                                        </p:cTn>
                                        <p:tgtEl>
                                          <p:spTgt spid="13386"/>
                                        </p:tgtEl>
                                        <p:attrNameLst>
                                          <p:attrName>style.visibility</p:attrName>
                                        </p:attrNameLst>
                                      </p:cBhvr>
                                      <p:to>
                                        <p:strVal val="visible"/>
                                      </p:to>
                                    </p:set>
                                    <p:anim calcmode="lin" valueType="num">
                                      <p:cBhvr>
                                        <p:cTn id="32" dur="1000" fill="hold"/>
                                        <p:tgtEl>
                                          <p:spTgt spid="13386"/>
                                        </p:tgtEl>
                                        <p:attrNameLst>
                                          <p:attrName>ppt_w</p:attrName>
                                        </p:attrNameLst>
                                      </p:cBhvr>
                                      <p:tavLst>
                                        <p:tav tm="0">
                                          <p:val>
                                            <p:strVal val="#ppt_w+.3"/>
                                          </p:val>
                                        </p:tav>
                                        <p:tav tm="100000">
                                          <p:val>
                                            <p:strVal val="#ppt_w"/>
                                          </p:val>
                                        </p:tav>
                                      </p:tavLst>
                                    </p:anim>
                                    <p:anim calcmode="lin" valueType="num">
                                      <p:cBhvr>
                                        <p:cTn id="33" dur="1000" fill="hold"/>
                                        <p:tgtEl>
                                          <p:spTgt spid="13386"/>
                                        </p:tgtEl>
                                        <p:attrNameLst>
                                          <p:attrName>ppt_h</p:attrName>
                                        </p:attrNameLst>
                                      </p:cBhvr>
                                      <p:tavLst>
                                        <p:tav tm="0">
                                          <p:val>
                                            <p:strVal val="#ppt_h"/>
                                          </p:val>
                                        </p:tav>
                                        <p:tav tm="100000">
                                          <p:val>
                                            <p:strVal val="#ppt_h"/>
                                          </p:val>
                                        </p:tav>
                                      </p:tavLst>
                                    </p:anim>
                                    <p:animEffect transition="in" filter="fade">
                                      <p:cBhvr>
                                        <p:cTn id="34" dur="1000"/>
                                        <p:tgtEl>
                                          <p:spTgt spid="13386"/>
                                        </p:tgtEl>
                                      </p:cBhvr>
                                    </p:animEffect>
                                  </p:childTnLst>
                                </p:cTn>
                              </p:par>
                            </p:childTnLst>
                          </p:cTn>
                        </p:par>
                        <p:par>
                          <p:cTn id="35" fill="hold">
                            <p:stCondLst>
                              <p:cond delay="2000"/>
                            </p:stCondLst>
                            <p:childTnLst>
                              <p:par>
                                <p:cTn id="36" presetID="50" presetClass="entr" presetSubtype="0" decel="100000" fill="hold" nodeType="afterEffect">
                                  <p:stCondLst>
                                    <p:cond delay="0"/>
                                  </p:stCondLst>
                                  <p:childTnLst>
                                    <p:set>
                                      <p:cBhvr>
                                        <p:cTn id="37" dur="1" fill="hold">
                                          <p:stCondLst>
                                            <p:cond delay="0"/>
                                          </p:stCondLst>
                                        </p:cTn>
                                        <p:tgtEl>
                                          <p:spTgt spid="13388"/>
                                        </p:tgtEl>
                                        <p:attrNameLst>
                                          <p:attrName>style.visibility</p:attrName>
                                        </p:attrNameLst>
                                      </p:cBhvr>
                                      <p:to>
                                        <p:strVal val="visible"/>
                                      </p:to>
                                    </p:set>
                                    <p:anim calcmode="lin" valueType="num">
                                      <p:cBhvr>
                                        <p:cTn id="38" dur="1000" fill="hold"/>
                                        <p:tgtEl>
                                          <p:spTgt spid="13388"/>
                                        </p:tgtEl>
                                        <p:attrNameLst>
                                          <p:attrName>ppt_w</p:attrName>
                                        </p:attrNameLst>
                                      </p:cBhvr>
                                      <p:tavLst>
                                        <p:tav tm="0">
                                          <p:val>
                                            <p:strVal val="#ppt_w+.3"/>
                                          </p:val>
                                        </p:tav>
                                        <p:tav tm="100000">
                                          <p:val>
                                            <p:strVal val="#ppt_w"/>
                                          </p:val>
                                        </p:tav>
                                      </p:tavLst>
                                    </p:anim>
                                    <p:anim calcmode="lin" valueType="num">
                                      <p:cBhvr>
                                        <p:cTn id="39" dur="1000" fill="hold"/>
                                        <p:tgtEl>
                                          <p:spTgt spid="13388"/>
                                        </p:tgtEl>
                                        <p:attrNameLst>
                                          <p:attrName>ppt_h</p:attrName>
                                        </p:attrNameLst>
                                      </p:cBhvr>
                                      <p:tavLst>
                                        <p:tav tm="0">
                                          <p:val>
                                            <p:strVal val="#ppt_h"/>
                                          </p:val>
                                        </p:tav>
                                        <p:tav tm="100000">
                                          <p:val>
                                            <p:strVal val="#ppt_h"/>
                                          </p:val>
                                        </p:tav>
                                      </p:tavLst>
                                    </p:anim>
                                    <p:animEffect transition="in" filter="fade">
                                      <p:cBhvr>
                                        <p:cTn id="40" dur="1000"/>
                                        <p:tgtEl>
                                          <p:spTgt spid="1338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03"/>
                                        </p:tgtEl>
                                        <p:attrNameLst>
                                          <p:attrName>style.visibility</p:attrName>
                                        </p:attrNameLst>
                                      </p:cBhvr>
                                      <p:to>
                                        <p:strVal val="visible"/>
                                      </p:to>
                                    </p:set>
                                    <p:animEffect transition="in" filter="fade">
                                      <p:cBhvr>
                                        <p:cTn id="45" dur="1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utoUpdateAnimBg="0"/>
      <p:bldP spid="82" grpId="0" animBg="1" autoUpdateAnimBg="0"/>
      <p:bldP spid="83" grpId="0" animBg="1" autoUpdateAnimBg="0"/>
      <p:bldP spid="41" grpId="0"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角丸四角形 80"/>
          <p:cNvSpPr/>
          <p:nvPr/>
        </p:nvSpPr>
        <p:spPr>
          <a:xfrm>
            <a:off x="500034" y="1500191"/>
            <a:ext cx="3357565" cy="2428875"/>
          </a:xfrm>
          <a:prstGeom prst="round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031" name="タイトル 1"/>
          <p:cNvSpPr>
            <a:spLocks noGrp="1"/>
          </p:cNvSpPr>
          <p:nvPr>
            <p:ph type="title"/>
          </p:nvPr>
        </p:nvSpPr>
        <p:spPr>
          <a:xfrm>
            <a:off x="478690" y="404664"/>
            <a:ext cx="8229600" cy="714380"/>
          </a:xfrm>
        </p:spPr>
        <p:txBody>
          <a:bodyPr/>
          <a:lstStyle/>
          <a:p>
            <a:r>
              <a:rPr lang="en-US" altLang="ja-JP" sz="3200" dirty="0" smtClean="0"/>
              <a:t>Procedures after Failure</a:t>
            </a:r>
            <a:endParaRPr lang="ja-JP" altLang="en-US" sz="3200" dirty="0" smtClean="0"/>
          </a:p>
        </p:txBody>
      </p:sp>
      <p:sp>
        <p:nvSpPr>
          <p:cNvPr id="7" name="フローチャート : 結合子 6"/>
          <p:cNvSpPr/>
          <p:nvPr/>
        </p:nvSpPr>
        <p:spPr bwMode="auto">
          <a:xfrm>
            <a:off x="214282" y="5046670"/>
            <a:ext cx="357188" cy="36989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n0</a:t>
            </a:r>
            <a:endParaRPr lang="ja-JP" altLang="en-US" dirty="0">
              <a:solidFill>
                <a:schemeClr val="tx1"/>
              </a:solidFill>
            </a:endParaRPr>
          </a:p>
        </p:txBody>
      </p:sp>
      <p:sp>
        <p:nvSpPr>
          <p:cNvPr id="8" name="フローチャート : 結合子 7"/>
          <p:cNvSpPr/>
          <p:nvPr/>
        </p:nvSpPr>
        <p:spPr bwMode="auto">
          <a:xfrm>
            <a:off x="1214407" y="4260857"/>
            <a:ext cx="357188" cy="36989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n1</a:t>
            </a:r>
            <a:endParaRPr lang="ja-JP" altLang="en-US" dirty="0">
              <a:solidFill>
                <a:schemeClr val="tx1"/>
              </a:solidFill>
            </a:endParaRPr>
          </a:p>
        </p:txBody>
      </p:sp>
      <p:sp>
        <p:nvSpPr>
          <p:cNvPr id="9" name="フローチャート : 結合子 8"/>
          <p:cNvSpPr/>
          <p:nvPr/>
        </p:nvSpPr>
        <p:spPr bwMode="auto">
          <a:xfrm>
            <a:off x="1214407" y="5903920"/>
            <a:ext cx="357188" cy="36989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n2</a:t>
            </a:r>
            <a:endParaRPr lang="ja-JP" altLang="en-US" dirty="0">
              <a:solidFill>
                <a:schemeClr val="tx1"/>
              </a:solidFill>
            </a:endParaRPr>
          </a:p>
        </p:txBody>
      </p:sp>
      <p:sp>
        <p:nvSpPr>
          <p:cNvPr id="10" name="フローチャート : 結合子 9"/>
          <p:cNvSpPr/>
          <p:nvPr/>
        </p:nvSpPr>
        <p:spPr bwMode="auto">
          <a:xfrm>
            <a:off x="2786032" y="4260857"/>
            <a:ext cx="357188" cy="36989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n3</a:t>
            </a:r>
            <a:endParaRPr lang="ja-JP" altLang="en-US" dirty="0">
              <a:solidFill>
                <a:schemeClr val="tx1"/>
              </a:solidFill>
            </a:endParaRPr>
          </a:p>
        </p:txBody>
      </p:sp>
      <p:sp>
        <p:nvSpPr>
          <p:cNvPr id="11" name="フローチャート : 結合子 10"/>
          <p:cNvSpPr/>
          <p:nvPr/>
        </p:nvSpPr>
        <p:spPr bwMode="auto">
          <a:xfrm>
            <a:off x="2786032" y="5903920"/>
            <a:ext cx="357188" cy="36989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n4</a:t>
            </a:r>
            <a:endParaRPr lang="ja-JP" altLang="en-US" dirty="0">
              <a:solidFill>
                <a:schemeClr val="tx1"/>
              </a:solidFill>
            </a:endParaRPr>
          </a:p>
        </p:txBody>
      </p:sp>
      <p:sp>
        <p:nvSpPr>
          <p:cNvPr id="12" name="フローチャート : 結合子 11"/>
          <p:cNvSpPr/>
          <p:nvPr/>
        </p:nvSpPr>
        <p:spPr bwMode="auto">
          <a:xfrm>
            <a:off x="3786157" y="5046670"/>
            <a:ext cx="357188" cy="36989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n5</a:t>
            </a:r>
            <a:endParaRPr lang="ja-JP" altLang="en-US" dirty="0">
              <a:solidFill>
                <a:schemeClr val="tx1"/>
              </a:solidFill>
            </a:endParaRPr>
          </a:p>
        </p:txBody>
      </p:sp>
      <p:cxnSp>
        <p:nvCxnSpPr>
          <p:cNvPr id="13" name="直線コネクタ 12"/>
          <p:cNvCxnSpPr>
            <a:stCxn id="7" idx="7"/>
            <a:endCxn id="8" idx="3"/>
          </p:cNvCxnSpPr>
          <p:nvPr/>
        </p:nvCxnSpPr>
        <p:spPr bwMode="auto">
          <a:xfrm rot="5400000" flipH="1" flipV="1">
            <a:off x="630810" y="4464935"/>
            <a:ext cx="524257" cy="7475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a:stCxn id="7" idx="5"/>
            <a:endCxn id="9" idx="1"/>
          </p:cNvCxnSpPr>
          <p:nvPr/>
        </p:nvCxnSpPr>
        <p:spPr bwMode="auto">
          <a:xfrm rot="16200000" flipH="1">
            <a:off x="595091" y="5286465"/>
            <a:ext cx="595694" cy="74755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a:stCxn id="8" idx="6"/>
            <a:endCxn id="10" idx="2"/>
          </p:cNvCxnSpPr>
          <p:nvPr/>
        </p:nvCxnSpPr>
        <p:spPr bwMode="auto">
          <a:xfrm>
            <a:off x="1571595" y="4445805"/>
            <a:ext cx="1214437"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a:stCxn id="10" idx="5"/>
            <a:endCxn id="12" idx="1"/>
          </p:cNvCxnSpPr>
          <p:nvPr/>
        </p:nvCxnSpPr>
        <p:spPr bwMode="auto">
          <a:xfrm rot="16200000" flipH="1">
            <a:off x="3202560" y="4464933"/>
            <a:ext cx="524257" cy="7475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a:stCxn id="12" idx="3"/>
            <a:endCxn id="11" idx="7"/>
          </p:cNvCxnSpPr>
          <p:nvPr/>
        </p:nvCxnSpPr>
        <p:spPr bwMode="auto">
          <a:xfrm rot="5400000">
            <a:off x="3166842" y="5286466"/>
            <a:ext cx="595694" cy="74755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a:stCxn id="9" idx="6"/>
            <a:endCxn id="11" idx="2"/>
          </p:cNvCxnSpPr>
          <p:nvPr/>
        </p:nvCxnSpPr>
        <p:spPr bwMode="auto">
          <a:xfrm>
            <a:off x="1571595" y="6088868"/>
            <a:ext cx="1214437"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a:stCxn id="8" idx="4"/>
            <a:endCxn id="9" idx="0"/>
          </p:cNvCxnSpPr>
          <p:nvPr/>
        </p:nvCxnSpPr>
        <p:spPr bwMode="auto">
          <a:xfrm rot="5400000">
            <a:off x="756418" y="5267336"/>
            <a:ext cx="1273167" cy="158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a:stCxn id="10" idx="4"/>
            <a:endCxn id="11" idx="0"/>
          </p:cNvCxnSpPr>
          <p:nvPr/>
        </p:nvCxnSpPr>
        <p:spPr bwMode="auto">
          <a:xfrm rot="5400000">
            <a:off x="2328043" y="5267336"/>
            <a:ext cx="1273167" cy="158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047" name="テキスト ボックス 52"/>
          <p:cNvSpPr txBox="1">
            <a:spLocks noChangeArrowheads="1"/>
          </p:cNvSpPr>
          <p:nvPr/>
        </p:nvSpPr>
        <p:spPr bwMode="auto">
          <a:xfrm>
            <a:off x="571448" y="4559310"/>
            <a:ext cx="428625" cy="369888"/>
          </a:xfrm>
          <a:prstGeom prst="rect">
            <a:avLst/>
          </a:prstGeom>
          <a:noFill/>
          <a:ln w="9525">
            <a:noFill/>
            <a:miter lim="800000"/>
            <a:headEnd/>
            <a:tailEnd/>
          </a:ln>
        </p:spPr>
        <p:txBody>
          <a:bodyPr wrap="none">
            <a:spAutoFit/>
          </a:bodyPr>
          <a:lstStyle/>
          <a:p>
            <a:r>
              <a:rPr lang="en-US" altLang="ja-JP" dirty="0"/>
              <a:t>e1</a:t>
            </a:r>
            <a:endParaRPr lang="ja-JP" altLang="en-US" dirty="0"/>
          </a:p>
        </p:txBody>
      </p:sp>
      <p:sp>
        <p:nvSpPr>
          <p:cNvPr id="1048" name="テキスト ボックス 53"/>
          <p:cNvSpPr txBox="1">
            <a:spLocks noChangeArrowheads="1"/>
          </p:cNvSpPr>
          <p:nvPr/>
        </p:nvSpPr>
        <p:spPr bwMode="auto">
          <a:xfrm>
            <a:off x="571448" y="5559442"/>
            <a:ext cx="428625" cy="369887"/>
          </a:xfrm>
          <a:prstGeom prst="rect">
            <a:avLst/>
          </a:prstGeom>
          <a:noFill/>
          <a:ln w="9525">
            <a:noFill/>
            <a:miter lim="800000"/>
            <a:headEnd/>
            <a:tailEnd/>
          </a:ln>
        </p:spPr>
        <p:txBody>
          <a:bodyPr wrap="none">
            <a:spAutoFit/>
          </a:bodyPr>
          <a:lstStyle/>
          <a:p>
            <a:r>
              <a:rPr lang="en-US" altLang="ja-JP" dirty="0"/>
              <a:t>e2</a:t>
            </a:r>
            <a:endParaRPr lang="ja-JP" altLang="en-US" dirty="0"/>
          </a:p>
        </p:txBody>
      </p:sp>
      <p:sp>
        <p:nvSpPr>
          <p:cNvPr id="1049" name="テキスト ボックス 54"/>
          <p:cNvSpPr txBox="1">
            <a:spLocks noChangeArrowheads="1"/>
          </p:cNvSpPr>
          <p:nvPr/>
        </p:nvSpPr>
        <p:spPr bwMode="auto">
          <a:xfrm>
            <a:off x="1214390" y="5059376"/>
            <a:ext cx="428625" cy="369888"/>
          </a:xfrm>
          <a:prstGeom prst="rect">
            <a:avLst/>
          </a:prstGeom>
          <a:noFill/>
          <a:ln w="9525">
            <a:noFill/>
            <a:miter lim="800000"/>
            <a:headEnd/>
            <a:tailEnd/>
          </a:ln>
        </p:spPr>
        <p:txBody>
          <a:bodyPr wrap="none">
            <a:spAutoFit/>
          </a:bodyPr>
          <a:lstStyle/>
          <a:p>
            <a:r>
              <a:rPr lang="en-US" altLang="ja-JP" dirty="0"/>
              <a:t>e3</a:t>
            </a:r>
            <a:endParaRPr lang="ja-JP" altLang="en-US" dirty="0"/>
          </a:p>
        </p:txBody>
      </p:sp>
      <p:sp>
        <p:nvSpPr>
          <p:cNvPr id="1050" name="テキスト ボックス 55"/>
          <p:cNvSpPr txBox="1">
            <a:spLocks noChangeArrowheads="1"/>
          </p:cNvSpPr>
          <p:nvPr/>
        </p:nvSpPr>
        <p:spPr bwMode="auto">
          <a:xfrm>
            <a:off x="1928782" y="4117984"/>
            <a:ext cx="428625" cy="369888"/>
          </a:xfrm>
          <a:prstGeom prst="rect">
            <a:avLst/>
          </a:prstGeom>
          <a:noFill/>
          <a:ln w="9525">
            <a:noFill/>
            <a:miter lim="800000"/>
            <a:headEnd/>
            <a:tailEnd/>
          </a:ln>
        </p:spPr>
        <p:txBody>
          <a:bodyPr wrap="none">
            <a:spAutoFit/>
          </a:bodyPr>
          <a:lstStyle/>
          <a:p>
            <a:r>
              <a:rPr lang="en-US" altLang="ja-JP" dirty="0"/>
              <a:t>e4</a:t>
            </a:r>
            <a:endParaRPr lang="ja-JP" altLang="en-US" dirty="0"/>
          </a:p>
        </p:txBody>
      </p:sp>
      <p:sp>
        <p:nvSpPr>
          <p:cNvPr id="1051" name="テキスト ボックス 56"/>
          <p:cNvSpPr txBox="1">
            <a:spLocks noChangeArrowheads="1"/>
          </p:cNvSpPr>
          <p:nvPr/>
        </p:nvSpPr>
        <p:spPr bwMode="auto">
          <a:xfrm>
            <a:off x="1857332" y="5202252"/>
            <a:ext cx="428625" cy="369888"/>
          </a:xfrm>
          <a:prstGeom prst="rect">
            <a:avLst/>
          </a:prstGeom>
          <a:noFill/>
          <a:ln w="9525">
            <a:noFill/>
            <a:miter lim="800000"/>
            <a:headEnd/>
            <a:tailEnd/>
          </a:ln>
        </p:spPr>
        <p:txBody>
          <a:bodyPr wrap="none">
            <a:spAutoFit/>
          </a:bodyPr>
          <a:lstStyle/>
          <a:p>
            <a:r>
              <a:rPr lang="en-US" altLang="ja-JP" dirty="0"/>
              <a:t>e5</a:t>
            </a:r>
          </a:p>
        </p:txBody>
      </p:sp>
      <p:sp>
        <p:nvSpPr>
          <p:cNvPr id="1052" name="テキスト ボックス 57"/>
          <p:cNvSpPr txBox="1">
            <a:spLocks noChangeArrowheads="1"/>
          </p:cNvSpPr>
          <p:nvPr/>
        </p:nvSpPr>
        <p:spPr bwMode="auto">
          <a:xfrm>
            <a:off x="1928782" y="5988070"/>
            <a:ext cx="428625" cy="369888"/>
          </a:xfrm>
          <a:prstGeom prst="rect">
            <a:avLst/>
          </a:prstGeom>
          <a:noFill/>
          <a:ln w="9525">
            <a:noFill/>
            <a:miter lim="800000"/>
            <a:headEnd/>
            <a:tailEnd/>
          </a:ln>
        </p:spPr>
        <p:txBody>
          <a:bodyPr wrap="none">
            <a:spAutoFit/>
          </a:bodyPr>
          <a:lstStyle/>
          <a:p>
            <a:r>
              <a:rPr lang="en-US" altLang="ja-JP" dirty="0"/>
              <a:t>e6</a:t>
            </a:r>
            <a:endParaRPr lang="ja-JP" altLang="en-US" dirty="0"/>
          </a:p>
        </p:txBody>
      </p:sp>
      <p:sp>
        <p:nvSpPr>
          <p:cNvPr id="1053" name="テキスト ボックス 58"/>
          <p:cNvSpPr txBox="1">
            <a:spLocks noChangeArrowheads="1"/>
          </p:cNvSpPr>
          <p:nvPr/>
        </p:nvSpPr>
        <p:spPr bwMode="auto">
          <a:xfrm>
            <a:off x="2786026" y="5059376"/>
            <a:ext cx="428625" cy="368300"/>
          </a:xfrm>
          <a:prstGeom prst="rect">
            <a:avLst/>
          </a:prstGeom>
          <a:noFill/>
          <a:ln w="9525">
            <a:noFill/>
            <a:miter lim="800000"/>
            <a:headEnd/>
            <a:tailEnd/>
          </a:ln>
        </p:spPr>
        <p:txBody>
          <a:bodyPr wrap="none">
            <a:spAutoFit/>
          </a:bodyPr>
          <a:lstStyle/>
          <a:p>
            <a:r>
              <a:rPr lang="en-US" altLang="ja-JP" dirty="0"/>
              <a:t>e7</a:t>
            </a:r>
            <a:endParaRPr lang="ja-JP" altLang="en-US" dirty="0"/>
          </a:p>
        </p:txBody>
      </p:sp>
      <p:sp>
        <p:nvSpPr>
          <p:cNvPr id="1054" name="テキスト ボックス 59"/>
          <p:cNvSpPr txBox="1">
            <a:spLocks noChangeArrowheads="1"/>
          </p:cNvSpPr>
          <p:nvPr/>
        </p:nvSpPr>
        <p:spPr bwMode="auto">
          <a:xfrm>
            <a:off x="3357530" y="4546612"/>
            <a:ext cx="428625" cy="369888"/>
          </a:xfrm>
          <a:prstGeom prst="rect">
            <a:avLst/>
          </a:prstGeom>
          <a:noFill/>
          <a:ln w="9525">
            <a:noFill/>
            <a:miter lim="800000"/>
            <a:headEnd/>
            <a:tailEnd/>
          </a:ln>
        </p:spPr>
        <p:txBody>
          <a:bodyPr wrap="none">
            <a:spAutoFit/>
          </a:bodyPr>
          <a:lstStyle/>
          <a:p>
            <a:r>
              <a:rPr lang="en-US" altLang="ja-JP" dirty="0"/>
              <a:t>e8</a:t>
            </a:r>
          </a:p>
        </p:txBody>
      </p:sp>
      <p:sp>
        <p:nvSpPr>
          <p:cNvPr id="1055" name="テキスト ボックス 60"/>
          <p:cNvSpPr txBox="1">
            <a:spLocks noChangeArrowheads="1"/>
          </p:cNvSpPr>
          <p:nvPr/>
        </p:nvSpPr>
        <p:spPr bwMode="auto">
          <a:xfrm>
            <a:off x="3286094" y="5618183"/>
            <a:ext cx="428625" cy="369887"/>
          </a:xfrm>
          <a:prstGeom prst="rect">
            <a:avLst/>
          </a:prstGeom>
          <a:noFill/>
          <a:ln w="9525">
            <a:noFill/>
            <a:miter lim="800000"/>
            <a:headEnd/>
            <a:tailEnd/>
          </a:ln>
        </p:spPr>
        <p:txBody>
          <a:bodyPr wrap="none">
            <a:spAutoFit/>
          </a:bodyPr>
          <a:lstStyle/>
          <a:p>
            <a:r>
              <a:rPr lang="en-US" altLang="ja-JP" dirty="0"/>
              <a:t>e9</a:t>
            </a:r>
            <a:endParaRPr lang="ja-JP" altLang="en-US" dirty="0"/>
          </a:p>
        </p:txBody>
      </p:sp>
      <p:sp>
        <p:nvSpPr>
          <p:cNvPr id="31" name="フリーフォーム 30"/>
          <p:cNvSpPr/>
          <p:nvPr/>
        </p:nvSpPr>
        <p:spPr>
          <a:xfrm>
            <a:off x="596851" y="4738707"/>
            <a:ext cx="760412" cy="1106487"/>
          </a:xfrm>
          <a:custGeom>
            <a:avLst/>
            <a:gdLst>
              <a:gd name="connsiteX0" fmla="*/ 111869 w 760379"/>
              <a:gd name="connsiteY0" fmla="*/ 460442 h 1105710"/>
              <a:gd name="connsiteX1" fmla="*/ 598252 w 760379"/>
              <a:gd name="connsiteY1" fmla="*/ 90791 h 1105710"/>
              <a:gd name="connsiteX2" fmla="*/ 676073 w 760379"/>
              <a:gd name="connsiteY2" fmla="*/ 1005191 h 1105710"/>
              <a:gd name="connsiteX3" fmla="*/ 92413 w 760379"/>
              <a:gd name="connsiteY3" fmla="*/ 693906 h 1105710"/>
              <a:gd name="connsiteX4" fmla="*/ 111869 w 760379"/>
              <a:gd name="connsiteY4" fmla="*/ 460442 h 1105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379" h="1105710">
                <a:moveTo>
                  <a:pt x="111869" y="460442"/>
                </a:moveTo>
                <a:cubicBezTo>
                  <a:pt x="196175" y="359923"/>
                  <a:pt x="504218" y="0"/>
                  <a:pt x="598252" y="90791"/>
                </a:cubicBezTo>
                <a:cubicBezTo>
                  <a:pt x="692286" y="181583"/>
                  <a:pt x="760379" y="904672"/>
                  <a:pt x="676073" y="1005191"/>
                </a:cubicBezTo>
                <a:cubicBezTo>
                  <a:pt x="591767" y="1105710"/>
                  <a:pt x="184826" y="784698"/>
                  <a:pt x="92413" y="693906"/>
                </a:cubicBezTo>
                <a:cubicBezTo>
                  <a:pt x="0" y="603114"/>
                  <a:pt x="27563" y="560961"/>
                  <a:pt x="111869" y="460442"/>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ja-JP" i="1" dirty="0">
                <a:solidFill>
                  <a:schemeClr val="tx1"/>
                </a:solidFill>
                <a:latin typeface="Times New Roman" pitchFamily="18" charset="0"/>
                <a:cs typeface="Times New Roman" pitchFamily="18" charset="0"/>
              </a:rPr>
              <a:t>L</a:t>
            </a:r>
            <a:r>
              <a:rPr lang="ja-JP" altLang="en-US" sz="1600" i="1" dirty="0">
                <a:solidFill>
                  <a:schemeClr val="tx1"/>
                </a:solidFill>
                <a:latin typeface="Times New Roman" pitchFamily="18" charset="0"/>
                <a:cs typeface="Times New Roman" pitchFamily="18" charset="0"/>
              </a:rPr>
              <a:t>１</a:t>
            </a:r>
            <a:endParaRPr lang="ja-JP" altLang="en-US" i="1" dirty="0">
              <a:solidFill>
                <a:schemeClr val="tx1"/>
              </a:solidFill>
              <a:latin typeface="Times New Roman" pitchFamily="18" charset="0"/>
              <a:cs typeface="Times New Roman" pitchFamily="18" charset="0"/>
            </a:endParaRPr>
          </a:p>
        </p:txBody>
      </p:sp>
      <p:grpSp>
        <p:nvGrpSpPr>
          <p:cNvPr id="2" name="グループ化 62"/>
          <p:cNvGrpSpPr/>
          <p:nvPr/>
        </p:nvGrpSpPr>
        <p:grpSpPr>
          <a:xfrm>
            <a:off x="1479792" y="4461133"/>
            <a:ext cx="1020479" cy="1169747"/>
            <a:chOff x="1571604" y="1687748"/>
            <a:chExt cx="1020479" cy="1169747"/>
          </a:xfrm>
          <a:noFill/>
        </p:grpSpPr>
        <p:sp>
          <p:nvSpPr>
            <p:cNvPr id="33" name="フリーフォーム 32"/>
            <p:cNvSpPr/>
            <p:nvPr/>
          </p:nvSpPr>
          <p:spPr>
            <a:xfrm>
              <a:off x="1571604" y="1687748"/>
              <a:ext cx="1020479" cy="1169747"/>
            </a:xfrm>
            <a:custGeom>
              <a:avLst/>
              <a:gdLst>
                <a:gd name="connsiteX0" fmla="*/ 218872 w 1026268"/>
                <a:gd name="connsiteY0" fmla="*/ 170234 h 1164076"/>
                <a:gd name="connsiteX1" fmla="*/ 1016540 w 1026268"/>
                <a:gd name="connsiteY1" fmla="*/ 160506 h 1164076"/>
                <a:gd name="connsiteX2" fmla="*/ 160506 w 1026268"/>
                <a:gd name="connsiteY2" fmla="*/ 1133272 h 1164076"/>
                <a:gd name="connsiteX3" fmla="*/ 53501 w 1026268"/>
                <a:gd name="connsiteY3" fmla="*/ 345332 h 1164076"/>
                <a:gd name="connsiteX4" fmla="*/ 218872 w 1026268"/>
                <a:gd name="connsiteY4" fmla="*/ 170234 h 1164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268" h="1164076">
                  <a:moveTo>
                    <a:pt x="218872" y="170234"/>
                  </a:moveTo>
                  <a:cubicBezTo>
                    <a:pt x="379379" y="139430"/>
                    <a:pt x="1026268" y="0"/>
                    <a:pt x="1016540" y="160506"/>
                  </a:cubicBezTo>
                  <a:cubicBezTo>
                    <a:pt x="1006812" y="321012"/>
                    <a:pt x="321013" y="1102468"/>
                    <a:pt x="160506" y="1133272"/>
                  </a:cubicBezTo>
                  <a:cubicBezTo>
                    <a:pt x="0" y="1164076"/>
                    <a:pt x="43773" y="507460"/>
                    <a:pt x="53501" y="345332"/>
                  </a:cubicBezTo>
                  <a:cubicBezTo>
                    <a:pt x="63229" y="183204"/>
                    <a:pt x="58366" y="201038"/>
                    <a:pt x="218872" y="170234"/>
                  </a:cubicBez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solidFill>
                  <a:schemeClr val="tx1"/>
                </a:solidFill>
              </a:endParaRPr>
            </a:p>
          </p:txBody>
        </p:sp>
        <p:sp>
          <p:nvSpPr>
            <p:cNvPr id="34" name="テキスト ボックス 33"/>
            <p:cNvSpPr txBox="1"/>
            <p:nvPr/>
          </p:nvSpPr>
          <p:spPr>
            <a:xfrm>
              <a:off x="1747752" y="2000240"/>
              <a:ext cx="458780" cy="461665"/>
            </a:xfrm>
            <a:prstGeom prst="rect">
              <a:avLst/>
            </a:prstGeom>
            <a:grpFill/>
          </p:spPr>
          <p:txBody>
            <a:bodyPr wrap="none">
              <a:spAutoFit/>
            </a:bodyPr>
            <a:lstStyle/>
            <a:p>
              <a:pPr>
                <a:defRPr/>
              </a:pPr>
              <a:r>
                <a:rPr lang="en-US" altLang="ja-JP" i="1" dirty="0">
                  <a:cs typeface="Times New Roman" pitchFamily="18" charset="0"/>
                </a:rPr>
                <a:t>L</a:t>
              </a:r>
              <a:r>
                <a:rPr lang="en-US" altLang="ja-JP" sz="1600" i="1" dirty="0">
                  <a:cs typeface="Times New Roman" pitchFamily="18" charset="0"/>
                </a:rPr>
                <a:t>2</a:t>
              </a:r>
              <a:endParaRPr lang="ja-JP" altLang="en-US" i="1" dirty="0">
                <a:cs typeface="Times New Roman" pitchFamily="18" charset="0"/>
              </a:endParaRPr>
            </a:p>
          </p:txBody>
        </p:sp>
      </p:grpSp>
      <p:grpSp>
        <p:nvGrpSpPr>
          <p:cNvPr id="3" name="グループ化 65"/>
          <p:cNvGrpSpPr/>
          <p:nvPr/>
        </p:nvGrpSpPr>
        <p:grpSpPr>
          <a:xfrm>
            <a:off x="1795040" y="4811191"/>
            <a:ext cx="1073285" cy="1290535"/>
            <a:chOff x="1928794" y="1966609"/>
            <a:chExt cx="1073285" cy="1290535"/>
          </a:xfrm>
          <a:noFill/>
        </p:grpSpPr>
        <p:sp>
          <p:nvSpPr>
            <p:cNvPr id="36" name="フリーフォーム 35"/>
            <p:cNvSpPr/>
            <p:nvPr/>
          </p:nvSpPr>
          <p:spPr>
            <a:xfrm>
              <a:off x="1928794" y="1966609"/>
              <a:ext cx="1073285" cy="1290535"/>
            </a:xfrm>
            <a:custGeom>
              <a:avLst/>
              <a:gdLst>
                <a:gd name="connsiteX0" fmla="*/ 917643 w 1073285"/>
                <a:gd name="connsiteY0" fmla="*/ 124838 h 1290535"/>
                <a:gd name="connsiteX1" fmla="*/ 927370 w 1073285"/>
                <a:gd name="connsiteY1" fmla="*/ 1019782 h 1290535"/>
                <a:gd name="connsiteX2" fmla="*/ 42153 w 1073285"/>
                <a:gd name="connsiteY2" fmla="*/ 1165697 h 1290535"/>
                <a:gd name="connsiteX3" fmla="*/ 674451 w 1073285"/>
                <a:gd name="connsiteY3" fmla="*/ 270753 h 1290535"/>
                <a:gd name="connsiteX4" fmla="*/ 917643 w 1073285"/>
                <a:gd name="connsiteY4" fmla="*/ 124838 h 1290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285" h="1290535">
                  <a:moveTo>
                    <a:pt x="917643" y="124838"/>
                  </a:moveTo>
                  <a:cubicBezTo>
                    <a:pt x="959796" y="249676"/>
                    <a:pt x="1073285" y="846306"/>
                    <a:pt x="927370" y="1019782"/>
                  </a:cubicBezTo>
                  <a:cubicBezTo>
                    <a:pt x="781455" y="1193258"/>
                    <a:pt x="84306" y="1290535"/>
                    <a:pt x="42153" y="1165697"/>
                  </a:cubicBezTo>
                  <a:cubicBezTo>
                    <a:pt x="0" y="1040859"/>
                    <a:pt x="533400" y="444230"/>
                    <a:pt x="674451" y="270753"/>
                  </a:cubicBezTo>
                  <a:cubicBezTo>
                    <a:pt x="815502" y="97276"/>
                    <a:pt x="875490" y="0"/>
                    <a:pt x="917643" y="124838"/>
                  </a:cubicBez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dirty="0">
                  <a:solidFill>
                    <a:schemeClr val="tx1"/>
                  </a:solidFill>
                </a:rPr>
                <a:t>　　　</a:t>
              </a:r>
            </a:p>
          </p:txBody>
        </p:sp>
        <p:sp>
          <p:nvSpPr>
            <p:cNvPr id="37" name="テキスト ボックス 36"/>
            <p:cNvSpPr txBox="1"/>
            <p:nvPr/>
          </p:nvSpPr>
          <p:spPr>
            <a:xfrm>
              <a:off x="2357422" y="2571744"/>
              <a:ext cx="458780" cy="461665"/>
            </a:xfrm>
            <a:prstGeom prst="rect">
              <a:avLst/>
            </a:prstGeom>
            <a:grpFill/>
          </p:spPr>
          <p:txBody>
            <a:bodyPr wrap="none">
              <a:spAutoFit/>
            </a:bodyPr>
            <a:lstStyle/>
            <a:p>
              <a:pPr>
                <a:defRPr/>
              </a:pPr>
              <a:r>
                <a:rPr lang="en-US" altLang="ja-JP" i="1" dirty="0" smtClean="0">
                  <a:cs typeface="Times New Roman" pitchFamily="18" charset="0"/>
                </a:rPr>
                <a:t>L</a:t>
              </a:r>
              <a:r>
                <a:rPr lang="en-US" altLang="ja-JP" sz="1600" i="1" dirty="0" smtClean="0">
                  <a:cs typeface="Times New Roman" pitchFamily="18" charset="0"/>
                </a:rPr>
                <a:t>3</a:t>
              </a:r>
              <a:endParaRPr lang="ja-JP" altLang="en-US" i="1" dirty="0">
                <a:cs typeface="Times New Roman" pitchFamily="18" charset="0"/>
              </a:endParaRPr>
            </a:p>
          </p:txBody>
        </p:sp>
      </p:grpSp>
      <p:grpSp>
        <p:nvGrpSpPr>
          <p:cNvPr id="4" name="グループ化 68"/>
          <p:cNvGrpSpPr>
            <a:grpSpLocks/>
          </p:cNvGrpSpPr>
          <p:nvPr/>
        </p:nvGrpSpPr>
        <p:grpSpPr bwMode="auto">
          <a:xfrm>
            <a:off x="3086069" y="4702182"/>
            <a:ext cx="628650" cy="1041400"/>
            <a:chOff x="3177397" y="1929319"/>
            <a:chExt cx="629054" cy="1040860"/>
          </a:xfrm>
        </p:grpSpPr>
        <p:sp>
          <p:nvSpPr>
            <p:cNvPr id="39" name="フリーフォーム 38"/>
            <p:cNvSpPr/>
            <p:nvPr/>
          </p:nvSpPr>
          <p:spPr>
            <a:xfrm>
              <a:off x="3177397" y="1929319"/>
              <a:ext cx="629054" cy="1040860"/>
            </a:xfrm>
            <a:custGeom>
              <a:avLst/>
              <a:gdLst>
                <a:gd name="connsiteX0" fmla="*/ 119974 w 629054"/>
                <a:gd name="connsiteY0" fmla="*/ 74579 h 1040860"/>
                <a:gd name="connsiteX1" fmla="*/ 625812 w 629054"/>
                <a:gd name="connsiteY1" fmla="*/ 453958 h 1040860"/>
                <a:gd name="connsiteX2" fmla="*/ 100519 w 629054"/>
                <a:gd name="connsiteY2" fmla="*/ 988979 h 1040860"/>
                <a:gd name="connsiteX3" fmla="*/ 22698 w 629054"/>
                <a:gd name="connsiteY3" fmla="*/ 142672 h 1040860"/>
                <a:gd name="connsiteX4" fmla="*/ 236706 w 629054"/>
                <a:gd name="connsiteY4" fmla="*/ 132945 h 104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054" h="1040860">
                  <a:moveTo>
                    <a:pt x="119974" y="74579"/>
                  </a:moveTo>
                  <a:cubicBezTo>
                    <a:pt x="374514" y="188068"/>
                    <a:pt x="629054" y="301558"/>
                    <a:pt x="625812" y="453958"/>
                  </a:cubicBezTo>
                  <a:cubicBezTo>
                    <a:pt x="622570" y="606358"/>
                    <a:pt x="201038" y="1040860"/>
                    <a:pt x="100519" y="988979"/>
                  </a:cubicBezTo>
                  <a:cubicBezTo>
                    <a:pt x="0" y="937098"/>
                    <a:pt x="0" y="285344"/>
                    <a:pt x="22698" y="142672"/>
                  </a:cubicBezTo>
                  <a:cubicBezTo>
                    <a:pt x="45396" y="0"/>
                    <a:pt x="141051" y="66472"/>
                    <a:pt x="236706" y="132945"/>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ja-JP" altLang="en-US"/>
            </a:p>
          </p:txBody>
        </p:sp>
        <p:sp>
          <p:nvSpPr>
            <p:cNvPr id="1081" name="テキスト ボックス 70"/>
            <p:cNvSpPr txBox="1">
              <a:spLocks noChangeArrowheads="1"/>
            </p:cNvSpPr>
            <p:nvPr/>
          </p:nvSpPr>
          <p:spPr bwMode="auto">
            <a:xfrm>
              <a:off x="3286116" y="2285992"/>
              <a:ext cx="459075" cy="461426"/>
            </a:xfrm>
            <a:prstGeom prst="rect">
              <a:avLst/>
            </a:prstGeom>
            <a:noFill/>
            <a:ln w="9525">
              <a:noFill/>
              <a:miter lim="800000"/>
              <a:headEnd/>
              <a:tailEnd/>
            </a:ln>
          </p:spPr>
          <p:txBody>
            <a:bodyPr wrap="none">
              <a:spAutoFit/>
            </a:bodyPr>
            <a:lstStyle/>
            <a:p>
              <a:r>
                <a:rPr lang="en-US" altLang="ja-JP" i="1" dirty="0"/>
                <a:t>L</a:t>
              </a:r>
              <a:r>
                <a:rPr lang="en-US" altLang="ja-JP" sz="1600" i="1" dirty="0"/>
                <a:t>4</a:t>
              </a:r>
              <a:endParaRPr lang="ja-JP" altLang="en-US" i="1" dirty="0"/>
            </a:p>
          </p:txBody>
        </p:sp>
      </p:grpSp>
      <p:grpSp>
        <p:nvGrpSpPr>
          <p:cNvPr id="5" name="グループ化 104"/>
          <p:cNvGrpSpPr>
            <a:grpSpLocks/>
          </p:cNvGrpSpPr>
          <p:nvPr/>
        </p:nvGrpSpPr>
        <p:grpSpPr bwMode="auto">
          <a:xfrm>
            <a:off x="1500157" y="4630748"/>
            <a:ext cx="1285875" cy="1357313"/>
            <a:chOff x="6000760" y="1857364"/>
            <a:chExt cx="1285884" cy="1357322"/>
          </a:xfrm>
        </p:grpSpPr>
        <p:sp>
          <p:nvSpPr>
            <p:cNvPr id="75" name="角丸四角形 74"/>
            <p:cNvSpPr/>
            <p:nvPr/>
          </p:nvSpPr>
          <p:spPr>
            <a:xfrm>
              <a:off x="6000760" y="1857364"/>
              <a:ext cx="1285884" cy="135732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079" name="テキスト ボックス 106"/>
            <p:cNvSpPr txBox="1">
              <a:spLocks noChangeArrowheads="1"/>
            </p:cNvSpPr>
            <p:nvPr/>
          </p:nvSpPr>
          <p:spPr bwMode="auto">
            <a:xfrm>
              <a:off x="6439943" y="2376967"/>
              <a:ext cx="458783" cy="461668"/>
            </a:xfrm>
            <a:prstGeom prst="rect">
              <a:avLst/>
            </a:prstGeom>
            <a:noFill/>
            <a:ln w="9525">
              <a:noFill/>
              <a:miter lim="800000"/>
              <a:headEnd/>
              <a:tailEnd/>
            </a:ln>
          </p:spPr>
          <p:txBody>
            <a:bodyPr wrap="none">
              <a:spAutoFit/>
            </a:bodyPr>
            <a:lstStyle/>
            <a:p>
              <a:r>
                <a:rPr lang="en-US" altLang="ja-JP" i="1" dirty="0" smtClean="0"/>
                <a:t>L</a:t>
              </a:r>
              <a:r>
                <a:rPr lang="en-US" altLang="ja-JP" sz="1600" i="1" dirty="0" smtClean="0"/>
                <a:t>3</a:t>
              </a:r>
              <a:endParaRPr lang="ja-JP" altLang="en-US" i="1" dirty="0"/>
            </a:p>
          </p:txBody>
        </p:sp>
      </p:grpSp>
      <p:sp>
        <p:nvSpPr>
          <p:cNvPr id="1062" name="テキスト ボックス 79"/>
          <p:cNvSpPr txBox="1">
            <a:spLocks noChangeArrowheads="1"/>
          </p:cNvSpPr>
          <p:nvPr/>
        </p:nvSpPr>
        <p:spPr bwMode="auto">
          <a:xfrm>
            <a:off x="997156" y="1600221"/>
            <a:ext cx="2350708" cy="461665"/>
          </a:xfrm>
          <a:prstGeom prst="rect">
            <a:avLst/>
          </a:prstGeom>
          <a:noFill/>
          <a:ln w="9525">
            <a:noFill/>
            <a:miter lim="800000"/>
            <a:headEnd/>
            <a:tailEnd/>
          </a:ln>
        </p:spPr>
        <p:txBody>
          <a:bodyPr wrap="none">
            <a:spAutoFit/>
          </a:bodyPr>
          <a:lstStyle/>
          <a:p>
            <a:r>
              <a:rPr lang="en-US" altLang="ja-JP" dirty="0" smtClean="0">
                <a:solidFill>
                  <a:srgbClr val="FF0000"/>
                </a:solidFill>
              </a:rPr>
              <a:t>Tie-Set Info at n3</a:t>
            </a:r>
            <a:endParaRPr lang="ja-JP" altLang="en-US" dirty="0">
              <a:solidFill>
                <a:srgbClr val="FF0000"/>
              </a:solidFill>
            </a:endParaRPr>
          </a:p>
        </p:txBody>
      </p:sp>
      <p:graphicFrame>
        <p:nvGraphicFramePr>
          <p:cNvPr id="1026" name="Object 19"/>
          <p:cNvGraphicFramePr>
            <a:graphicFrameLocks noChangeAspect="1"/>
          </p:cNvGraphicFramePr>
          <p:nvPr/>
        </p:nvGraphicFramePr>
        <p:xfrm>
          <a:off x="857222" y="2005033"/>
          <a:ext cx="2286000" cy="579438"/>
        </p:xfrm>
        <a:graphic>
          <a:graphicData uri="http://schemas.openxmlformats.org/presentationml/2006/ole">
            <mc:AlternateContent xmlns:mc="http://schemas.openxmlformats.org/markup-compatibility/2006">
              <mc:Choice xmlns:v="urn:schemas-microsoft-com:vml" Requires="v">
                <p:oleObj spid="_x0000_s175158" name="数式" r:id="rId5" imgW="952200" imgH="241200" progId="Equation.3">
                  <p:embed/>
                </p:oleObj>
              </mc:Choice>
              <mc:Fallback>
                <p:oleObj name="数式" r:id="rId5" imgW="952200" imgH="241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7222" y="2005033"/>
                        <a:ext cx="2286000" cy="579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 name="円/楕円 81"/>
          <p:cNvSpPr/>
          <p:nvPr/>
        </p:nvSpPr>
        <p:spPr>
          <a:xfrm>
            <a:off x="1571597" y="2071708"/>
            <a:ext cx="428625" cy="4286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83" name="円/楕円 82"/>
          <p:cNvSpPr/>
          <p:nvPr/>
        </p:nvSpPr>
        <p:spPr>
          <a:xfrm>
            <a:off x="2071659" y="2071708"/>
            <a:ext cx="428625" cy="4286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065" name="Rectangle 7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ja-JP" altLang="en-US"/>
          </a:p>
        </p:txBody>
      </p:sp>
      <p:graphicFrame>
        <p:nvGraphicFramePr>
          <p:cNvPr id="13386" name="Object 74"/>
          <p:cNvGraphicFramePr>
            <a:graphicFrameLocks noChangeAspect="1"/>
          </p:cNvGraphicFramePr>
          <p:nvPr/>
        </p:nvGraphicFramePr>
        <p:xfrm>
          <a:off x="857203" y="2643208"/>
          <a:ext cx="2452688" cy="571500"/>
        </p:xfrm>
        <a:graphic>
          <a:graphicData uri="http://schemas.openxmlformats.org/presentationml/2006/ole">
            <mc:AlternateContent xmlns:mc="http://schemas.openxmlformats.org/markup-compatibility/2006">
              <mc:Choice xmlns:v="urn:schemas-microsoft-com:vml" Requires="v">
                <p:oleObj spid="_x0000_s175159" name="数式" r:id="rId7" imgW="977900" imgH="228600" progId="Equation.3">
                  <p:embed/>
                </p:oleObj>
              </mc:Choice>
              <mc:Fallback>
                <p:oleObj name="数式" r:id="rId7" imgW="9779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7203" y="2643208"/>
                        <a:ext cx="2452688" cy="57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88" name="Object 76"/>
          <p:cNvGraphicFramePr>
            <a:graphicFrameLocks noChangeAspect="1"/>
          </p:cNvGraphicFramePr>
          <p:nvPr/>
        </p:nvGraphicFramePr>
        <p:xfrm>
          <a:off x="888969" y="3214703"/>
          <a:ext cx="2325688" cy="571500"/>
        </p:xfrm>
        <a:graphic>
          <a:graphicData uri="http://schemas.openxmlformats.org/presentationml/2006/ole">
            <mc:AlternateContent xmlns:mc="http://schemas.openxmlformats.org/markup-compatibility/2006">
              <mc:Choice xmlns:v="urn:schemas-microsoft-com:vml" Requires="v">
                <p:oleObj spid="_x0000_s175160" name="数式" r:id="rId9" imgW="927000" imgH="228600" progId="Equation.3">
                  <p:embed/>
                </p:oleObj>
              </mc:Choice>
              <mc:Fallback>
                <p:oleObj name="数式" r:id="rId9" imgW="9270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8969" y="3214703"/>
                        <a:ext cx="2325688" cy="57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93" name="直線コネクタ 92"/>
          <p:cNvCxnSpPr>
            <a:stCxn id="10" idx="3"/>
            <a:endCxn id="9" idx="7"/>
          </p:cNvCxnSpPr>
          <p:nvPr/>
        </p:nvCxnSpPr>
        <p:spPr>
          <a:xfrm rot="5400000">
            <a:off x="1488061" y="4607809"/>
            <a:ext cx="1381507" cy="13190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爆発 1 40"/>
          <p:cNvSpPr/>
          <p:nvPr/>
        </p:nvSpPr>
        <p:spPr>
          <a:xfrm>
            <a:off x="2071643" y="4773624"/>
            <a:ext cx="571491" cy="636596"/>
          </a:xfrm>
          <a:prstGeom prst="irregularSeal1">
            <a:avLst/>
          </a:prstGeom>
          <a:solidFill>
            <a:srgbClr val="FFFF00"/>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p>
        </p:txBody>
      </p:sp>
      <p:cxnSp>
        <p:nvCxnSpPr>
          <p:cNvPr id="103" name="直線コネクタ 102"/>
          <p:cNvCxnSpPr>
            <a:stCxn id="8" idx="6"/>
            <a:endCxn id="10" idx="2"/>
          </p:cNvCxnSpPr>
          <p:nvPr/>
        </p:nvCxnSpPr>
        <p:spPr bwMode="auto">
          <a:xfrm>
            <a:off x="1571595" y="4445805"/>
            <a:ext cx="1214437" cy="158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06" name="テキスト ボックス 105"/>
          <p:cNvSpPr txBox="1"/>
          <p:nvPr/>
        </p:nvSpPr>
        <p:spPr>
          <a:xfrm>
            <a:off x="4431377" y="4325034"/>
            <a:ext cx="4148138" cy="400110"/>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marL="457200" indent="-457200">
              <a:buFont typeface="+mj-ea"/>
              <a:buAutoNum type="circleNumDbPlain" startAt="5"/>
              <a:defRPr/>
            </a:pPr>
            <a:r>
              <a:rPr lang="en-US" altLang="ja-JP" sz="2000" dirty="0" smtClean="0"/>
              <a:t>Apply L-Transformation </a:t>
            </a:r>
            <a:endParaRPr lang="ja-JP" altLang="en-US" sz="2000" dirty="0"/>
          </a:p>
        </p:txBody>
      </p:sp>
      <p:graphicFrame>
        <p:nvGraphicFramePr>
          <p:cNvPr id="13392" name="Object 80"/>
          <p:cNvGraphicFramePr>
            <a:graphicFrameLocks noChangeAspect="1"/>
          </p:cNvGraphicFramePr>
          <p:nvPr/>
        </p:nvGraphicFramePr>
        <p:xfrm>
          <a:off x="657196" y="3214707"/>
          <a:ext cx="2771775" cy="571500"/>
        </p:xfrm>
        <a:graphic>
          <a:graphicData uri="http://schemas.openxmlformats.org/presentationml/2006/ole">
            <mc:AlternateContent xmlns:mc="http://schemas.openxmlformats.org/markup-compatibility/2006">
              <mc:Choice xmlns:v="urn:schemas-microsoft-com:vml" Requires="v">
                <p:oleObj spid="_x0000_s175161" name="数式" r:id="rId11" imgW="1104840" imgH="228600" progId="Equation.3">
                  <p:embed/>
                </p:oleObj>
              </mc:Choice>
              <mc:Fallback>
                <p:oleObj name="数式" r:id="rId11" imgW="110484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7196" y="3214707"/>
                        <a:ext cx="2771775" cy="57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 name="テキスト ボックス 59"/>
          <p:cNvSpPr txBox="1"/>
          <p:nvPr/>
        </p:nvSpPr>
        <p:spPr>
          <a:xfrm>
            <a:off x="4431377" y="3755433"/>
            <a:ext cx="2808882" cy="461665"/>
          </a:xfrm>
          <a:prstGeom prst="rect">
            <a:avLst/>
          </a:prstGeom>
          <a:solidFill>
            <a:srgbClr val="FFFF00"/>
          </a:solidFill>
          <a:effectLst>
            <a:softEdge rad="63500"/>
          </a:effectLst>
        </p:spPr>
        <p:txBody>
          <a:bodyPr wrap="square">
            <a:spAutoFit/>
          </a:bodyPr>
          <a:lstStyle/>
          <a:p>
            <a:pPr algn="ctr">
              <a:defRPr/>
            </a:pPr>
            <a:r>
              <a:rPr lang="en-US" altLang="ja-JP" sz="2400" dirty="0" smtClean="0"/>
              <a:t>Procedure in a Node</a:t>
            </a:r>
            <a:endParaRPr lang="ja-JP" altLang="en-US" sz="2400" dirty="0"/>
          </a:p>
        </p:txBody>
      </p:sp>
      <p:sp>
        <p:nvSpPr>
          <p:cNvPr id="61" name="スライド番号プレースホルダ 60"/>
          <p:cNvSpPr>
            <a:spLocks noGrp="1"/>
          </p:cNvSpPr>
          <p:nvPr>
            <p:ph type="sldNum" sz="quarter" idx="12"/>
          </p:nvPr>
        </p:nvSpPr>
        <p:spPr/>
        <p:txBody>
          <a:bodyPr/>
          <a:lstStyle/>
          <a:p>
            <a:fld id="{FBC32092-C876-4BA9-9400-3D63FB9FCF61}" type="slidenum">
              <a:rPr lang="en-US" altLang="ja-JP" smtClean="0"/>
              <a:pPr/>
              <a:t>14</a:t>
            </a:fld>
            <a:endParaRPr lang="en-US" altLang="ja-JP"/>
          </a:p>
        </p:txBody>
      </p:sp>
      <mc:AlternateContent xmlns:mc="http://schemas.openxmlformats.org/markup-compatibility/2006" xmlns:a14="http://schemas.microsoft.com/office/drawing/2010/main">
        <mc:Choice Requires="a14">
          <p:sp>
            <p:nvSpPr>
              <p:cNvPr id="95" name="テキスト ボックス 94"/>
              <p:cNvSpPr txBox="1"/>
              <p:nvPr/>
            </p:nvSpPr>
            <p:spPr>
              <a:xfrm>
                <a:off x="4283968" y="1448197"/>
                <a:ext cx="4389095" cy="1992020"/>
              </a:xfrm>
              <a:prstGeom prst="rect">
                <a:avLst/>
              </a:prstGeom>
              <a:noFill/>
              <a:ln>
                <a:solidFill>
                  <a:schemeClr val="accent1"/>
                </a:solidFill>
              </a:ln>
            </p:spPr>
            <p:txBody>
              <a:bodyPr wrap="square" rtlCol="0">
                <a:spAutoFit/>
              </a:bodyPr>
              <a:lstStyle/>
              <a:p>
                <a:r>
                  <a:rPr kumimoji="1" lang="en-US" altLang="ja-JP" sz="2800" i="1" u="sng" dirty="0" smtClean="0">
                    <a:solidFill>
                      <a:srgbClr val="FF0000"/>
                    </a:solidFill>
                    <a:effectLst>
                      <a:outerShdw blurRad="38100" dist="38100" dir="2700000" algn="tl">
                        <a:srgbClr val="000000">
                          <a:alpha val="43137"/>
                        </a:srgbClr>
                      </a:outerShdw>
                    </a:effectLst>
                  </a:rPr>
                  <a:t>L-Transformation</a:t>
                </a:r>
              </a:p>
              <a:p>
                <a:r>
                  <a:rPr lang="en-US" dirty="0" smtClean="0"/>
                  <a:t>The definition of </a:t>
                </a:r>
                <a14:m>
                  <m:oMath xmlns:m="http://schemas.openxmlformats.org/officeDocument/2006/math">
                    <m:r>
                      <a:rPr lang="en-US" i="1" smtClean="0">
                        <a:latin typeface="Cambria Math"/>
                      </a:rPr>
                      <m:t>⊕</m:t>
                    </m:r>
                  </m:oMath>
                </a14:m>
                <a:r>
                  <a:rPr lang="en-US" i="1" dirty="0" smtClean="0"/>
                  <a:t> </a:t>
                </a:r>
                <a:r>
                  <a:rPr lang="en-US" dirty="0"/>
                  <a:t>for a set </a:t>
                </a:r>
                <a:r>
                  <a:rPr lang="en-US" i="1" dirty="0"/>
                  <a:t>A </a:t>
                </a:r>
                <a:r>
                  <a:rPr lang="en-US" dirty="0"/>
                  <a:t>and a set </a:t>
                </a:r>
                <a:r>
                  <a:rPr lang="en-US" i="1" dirty="0"/>
                  <a:t>B </a:t>
                </a:r>
                <a:r>
                  <a:rPr lang="en-US" dirty="0"/>
                  <a:t>is defined as follows:</a:t>
                </a:r>
              </a:p>
              <a:p>
                <a:pPr/>
                <a14:m>
                  <m:oMathPara xmlns:m="http://schemas.openxmlformats.org/officeDocument/2006/math">
                    <m:oMathParaPr>
                      <m:jc m:val="centerGroup"/>
                    </m:oMathParaPr>
                    <m:oMath xmlns:m="http://schemas.openxmlformats.org/officeDocument/2006/math">
                      <m:r>
                        <a:rPr lang="en-US" b="0" i="1" smtClean="0">
                          <a:latin typeface="Cambria Math"/>
                        </a:rPr>
                        <m:t>𝐴</m:t>
                      </m:r>
                      <m:r>
                        <a:rPr lang="en-US" i="1">
                          <a:latin typeface="Cambria Math"/>
                        </a:rPr>
                        <m:t>⊕</m:t>
                      </m:r>
                      <m:r>
                        <a:rPr lang="en-US" b="0" i="1" smtClean="0">
                          <a:latin typeface="Cambria Math"/>
                        </a:rPr>
                        <m:t>𝐵</m:t>
                      </m:r>
                      <m:r>
                        <a:rPr lang="en-US" b="0" i="1" smtClean="0">
                          <a:latin typeface="Cambria Math"/>
                        </a:rPr>
                        <m:t>  =</m:t>
                      </m:r>
                      <m:d>
                        <m:dPr>
                          <m:ctrlPr>
                            <a:rPr lang="en-US" b="0" i="1" smtClean="0">
                              <a:latin typeface="Cambria Math"/>
                              <a:ea typeface="Cambria Math"/>
                            </a:rPr>
                          </m:ctrlPr>
                        </m:dPr>
                        <m:e>
                          <m:r>
                            <a:rPr lang="en-US" b="0" i="1" smtClean="0">
                              <a:latin typeface="Cambria Math"/>
                              <a:ea typeface="Cambria Math"/>
                            </a:rPr>
                            <m:t>𝐴</m:t>
                          </m:r>
                          <m:r>
                            <a:rPr lang="en-US" b="0" i="1" smtClean="0">
                              <a:latin typeface="Cambria Math"/>
                              <a:ea typeface="Cambria Math"/>
                            </a:rPr>
                            <m:t>−</m:t>
                          </m:r>
                          <m:r>
                            <a:rPr lang="en-US" b="0" i="1" smtClean="0">
                              <a:latin typeface="Cambria Math"/>
                              <a:ea typeface="Cambria Math"/>
                            </a:rPr>
                            <m:t>𝐵</m:t>
                          </m:r>
                        </m:e>
                      </m:d>
                      <m:r>
                        <a:rPr lang="pt-BR" i="1" smtClean="0">
                          <a:latin typeface="Cambria Math"/>
                          <a:ea typeface="Cambria Math"/>
                        </a:rPr>
                        <m:t>∪</m:t>
                      </m:r>
                      <m:d>
                        <m:dPr>
                          <m:ctrlPr>
                            <a:rPr lang="en-US" b="0" i="1" smtClean="0">
                              <a:latin typeface="Cambria Math"/>
                              <a:ea typeface="Cambria Math"/>
                            </a:rPr>
                          </m:ctrlPr>
                        </m:dPr>
                        <m:e>
                          <m:r>
                            <a:rPr lang="en-US" b="0" i="1" smtClean="0">
                              <a:latin typeface="Cambria Math"/>
                              <a:ea typeface="Cambria Math"/>
                            </a:rPr>
                            <m:t>𝐵</m:t>
                          </m:r>
                          <m:r>
                            <a:rPr lang="en-US" b="0" i="1" smtClean="0">
                              <a:latin typeface="Cambria Math"/>
                              <a:ea typeface="Cambria Math"/>
                            </a:rPr>
                            <m:t>−</m:t>
                          </m:r>
                          <m:r>
                            <a:rPr lang="en-US" b="0" i="1" smtClean="0">
                              <a:latin typeface="Cambria Math"/>
                              <a:ea typeface="Cambria Math"/>
                            </a:rPr>
                            <m:t>𝐴</m:t>
                          </m:r>
                        </m:e>
                      </m:d>
                      <m:r>
                        <a:rPr lang="en-US" b="0" i="1" smtClean="0">
                          <a:latin typeface="Cambria Math"/>
                          <a:ea typeface="Cambria Math"/>
                        </a:rPr>
                        <m:t>=</m:t>
                      </m:r>
                      <m:d>
                        <m:dPr>
                          <m:ctrlPr>
                            <a:rPr lang="en-US" b="0" i="1" smtClean="0">
                              <a:latin typeface="Cambria Math"/>
                              <a:ea typeface="Cambria Math"/>
                            </a:rPr>
                          </m:ctrlPr>
                        </m:dPr>
                        <m:e>
                          <m:r>
                            <a:rPr lang="en-US" b="0" i="1" smtClean="0">
                              <a:latin typeface="Cambria Math"/>
                              <a:ea typeface="Cambria Math"/>
                            </a:rPr>
                            <m:t>𝐴</m:t>
                          </m:r>
                          <m:r>
                            <a:rPr lang="pt-BR" i="1">
                              <a:latin typeface="Cambria Math"/>
                              <a:ea typeface="Cambria Math"/>
                            </a:rPr>
                            <m:t>∪</m:t>
                          </m:r>
                          <m:r>
                            <a:rPr lang="en-US" b="0" i="1" smtClean="0">
                              <a:latin typeface="Cambria Math"/>
                              <a:ea typeface="Cambria Math"/>
                            </a:rPr>
                            <m:t>𝐵</m:t>
                          </m:r>
                        </m:e>
                      </m:d>
                      <m:r>
                        <a:rPr lang="en-US" b="0" i="1" smtClean="0">
                          <a:latin typeface="Cambria Math"/>
                          <a:ea typeface="Cambria Math"/>
                        </a:rPr>
                        <m:t>−(</m:t>
                      </m:r>
                      <m:r>
                        <a:rPr lang="en-US" b="0" i="1" smtClean="0">
                          <a:latin typeface="Cambria Math"/>
                          <a:ea typeface="Cambria Math"/>
                        </a:rPr>
                        <m:t>𝐴</m:t>
                      </m:r>
                      <m:r>
                        <a:rPr lang="en-US" b="0" i="1" smtClean="0">
                          <a:latin typeface="Cambria Math"/>
                          <a:ea typeface="Cambria Math"/>
                        </a:rPr>
                        <m:t>∩</m:t>
                      </m:r>
                      <m:r>
                        <a:rPr lang="en-US" b="0" i="1" smtClean="0">
                          <a:latin typeface="Cambria Math"/>
                          <a:ea typeface="Cambria Math"/>
                        </a:rPr>
                        <m:t>𝐵</m:t>
                      </m:r>
                      <m:r>
                        <a:rPr lang="en-US" b="0" i="1" smtClean="0">
                          <a:latin typeface="Cambria Math"/>
                          <a:ea typeface="Cambria Math"/>
                        </a:rPr>
                        <m:t>)</m:t>
                      </m:r>
                    </m:oMath>
                  </m:oMathPara>
                </a14:m>
                <a:endParaRPr kumimoji="1" lang="ja-JP" altLang="en-US" dirty="0"/>
              </a:p>
            </p:txBody>
          </p:sp>
        </mc:Choice>
        <mc:Fallback xmlns="">
          <p:sp>
            <p:nvSpPr>
              <p:cNvPr id="95" name="テキスト ボックス 94"/>
              <p:cNvSpPr txBox="1">
                <a:spLocks noRot="1" noChangeAspect="1" noMove="1" noResize="1" noEditPoints="1" noAdjustHandles="1" noChangeArrowheads="1" noChangeShapeType="1" noTextEdit="1"/>
              </p:cNvSpPr>
              <p:nvPr/>
            </p:nvSpPr>
            <p:spPr>
              <a:xfrm>
                <a:off x="4283968" y="1448197"/>
                <a:ext cx="4389095" cy="1992020"/>
              </a:xfrm>
              <a:prstGeom prst="rect">
                <a:avLst/>
              </a:prstGeom>
              <a:blipFill rotWithShape="1">
                <a:blip r:embed="rId13"/>
                <a:stretch>
                  <a:fillRect l="-2909" t="-3049" b="-3659"/>
                </a:stretch>
              </a:blipFill>
              <a:ln>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4431377" y="4911551"/>
                <a:ext cx="211929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𝐿</m:t>
                          </m:r>
                        </m:e>
                        <m:sub>
                          <m:r>
                            <a:rPr lang="en-US" b="0" i="1" smtClean="0">
                              <a:latin typeface="Cambria Math"/>
                            </a:rPr>
                            <m:t>3</m:t>
                          </m:r>
                        </m:sub>
                      </m:sSub>
                      <m:r>
                        <a:rPr lang="en-US" i="1" smtClean="0">
                          <a:latin typeface="Cambria Math"/>
                          <a:ea typeface="Cambria Math"/>
                        </a:rPr>
                        <m:t>←</m:t>
                      </m:r>
                      <m:sSub>
                        <m:sSubPr>
                          <m:ctrlPr>
                            <a:rPr lang="en-US" i="1">
                              <a:latin typeface="Cambria Math"/>
                            </a:rPr>
                          </m:ctrlPr>
                        </m:sSubPr>
                        <m:e>
                          <m:r>
                            <a:rPr lang="en-US" i="1">
                              <a:latin typeface="Cambria Math"/>
                            </a:rPr>
                            <m:t>𝐿</m:t>
                          </m:r>
                        </m:e>
                        <m:sub>
                          <m:r>
                            <a:rPr lang="en-US" b="0" i="1" smtClean="0">
                              <a:latin typeface="Cambria Math"/>
                            </a:rPr>
                            <m:t>2</m:t>
                          </m:r>
                        </m:sub>
                      </m:sSub>
                      <m:r>
                        <a:rPr lang="en-US" i="1">
                          <a:latin typeface="Cambria Math"/>
                        </a:rPr>
                        <m:t>⊕</m:t>
                      </m:r>
                      <m:sSub>
                        <m:sSubPr>
                          <m:ctrlPr>
                            <a:rPr lang="en-US" i="1">
                              <a:latin typeface="Cambria Math"/>
                            </a:rPr>
                          </m:ctrlPr>
                        </m:sSubPr>
                        <m:e>
                          <m:r>
                            <a:rPr lang="en-US" i="1">
                              <a:latin typeface="Cambria Math"/>
                            </a:rPr>
                            <m:t>𝐿</m:t>
                          </m:r>
                        </m:e>
                        <m:sub>
                          <m:r>
                            <a:rPr lang="en-US" i="1">
                              <a:latin typeface="Cambria Math"/>
                            </a:rPr>
                            <m:t>3</m:t>
                          </m:r>
                        </m:sub>
                      </m:sSub>
                      <m:r>
                        <a:rPr lang="en-US" i="1">
                          <a:latin typeface="Cambria Math"/>
                        </a:rPr>
                        <m:t> </m:t>
                      </m:r>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4431377" y="4911551"/>
                <a:ext cx="2119298" cy="461665"/>
              </a:xfrm>
              <a:prstGeom prst="rect">
                <a:avLst/>
              </a:prstGeom>
              <a:blipFill rotWithShape="1">
                <a:blip r:embed="rId14"/>
                <a:stretch>
                  <a:fillRect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4512946" y="5517232"/>
                <a:ext cx="4307526" cy="461665"/>
              </a:xfrm>
              <a:prstGeom prst="rect">
                <a:avLst/>
              </a:prstGeom>
              <a:noFill/>
            </p:spPr>
            <p:txBody>
              <a:bodyPr wrap="none" rtlCol="0">
                <a:spAutoFit/>
              </a:bodyPr>
              <a:lstStyle/>
              <a:p>
                <a:r>
                  <a:rPr lang="en-US" dirty="0" smtClean="0"/>
                  <a:t>Get rid of Failed link e5 with </a:t>
                </a:r>
                <a14:m>
                  <m:oMath xmlns:m="http://schemas.openxmlformats.org/officeDocument/2006/math">
                    <m:sSub>
                      <m:sSubPr>
                        <m:ctrlPr>
                          <a:rPr lang="en-US" i="1">
                            <a:latin typeface="Cambria Math"/>
                          </a:rPr>
                        </m:ctrlPr>
                      </m:sSubPr>
                      <m:e>
                        <m:r>
                          <a:rPr lang="en-US" i="1">
                            <a:latin typeface="Cambria Math"/>
                          </a:rPr>
                          <m:t>𝐿</m:t>
                        </m:r>
                      </m:e>
                      <m:sub>
                        <m:r>
                          <a:rPr lang="en-US" i="1">
                            <a:latin typeface="Cambria Math"/>
                          </a:rPr>
                          <m:t>2</m:t>
                        </m:r>
                      </m:sub>
                    </m:sSub>
                  </m:oMath>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4512946" y="5517232"/>
                <a:ext cx="4307526" cy="461665"/>
              </a:xfrm>
              <a:prstGeom prst="rect">
                <a:avLst/>
              </a:prstGeom>
              <a:blipFill rotWithShape="1">
                <a:blip r:embed="rId15"/>
                <a:stretch>
                  <a:fillRect l="-2122" t="-10526" b="-28947"/>
                </a:stretch>
              </a:blipFill>
            </p:spPr>
            <p:txBody>
              <a:bodyPr/>
              <a:lstStyle/>
              <a:p>
                <a:r>
                  <a:rPr lang="en-US">
                    <a:noFill/>
                  </a:rPr>
                  <a:t> </a:t>
                </a:r>
              </a:p>
            </p:txBody>
          </p:sp>
        </mc:Fallback>
      </mc:AlternateContent>
    </p:spTree>
    <p:custDataLst>
      <p:tags r:id="rId2"/>
    </p:custDataLst>
    <p:extLst>
      <p:ext uri="{BB962C8B-B14F-4D97-AF65-F5344CB8AC3E}">
        <p14:creationId xmlns:p14="http://schemas.microsoft.com/office/powerpoint/2010/main" val="2858788800"/>
      </p:ext>
    </p:extLst>
  </p:cSld>
  <p:clrMapOvr>
    <a:masterClrMapping/>
  </p:clrMapOvr>
  <p:transition advTm="77389"/>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3388"/>
                                        </p:tgtEl>
                                      </p:cBhvr>
                                    </p:animEffect>
                                    <p:set>
                                      <p:cBhvr>
                                        <p:cTn id="7" dur="1" fill="hold">
                                          <p:stCondLst>
                                            <p:cond delay="999"/>
                                          </p:stCondLst>
                                        </p:cTn>
                                        <p:tgtEl>
                                          <p:spTgt spid="1338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50" presetClass="entr" presetSubtype="0" decel="100000" fill="hold" nodeType="clickEffect">
                                  <p:stCondLst>
                                    <p:cond delay="0"/>
                                  </p:stCondLst>
                                  <p:childTnLst>
                                    <p:set>
                                      <p:cBhvr>
                                        <p:cTn id="11" dur="1" fill="hold">
                                          <p:stCondLst>
                                            <p:cond delay="0"/>
                                          </p:stCondLst>
                                        </p:cTn>
                                        <p:tgtEl>
                                          <p:spTgt spid="13392"/>
                                        </p:tgtEl>
                                        <p:attrNameLst>
                                          <p:attrName>style.visibility</p:attrName>
                                        </p:attrNameLst>
                                      </p:cBhvr>
                                      <p:to>
                                        <p:strVal val="visible"/>
                                      </p:to>
                                    </p:set>
                                    <p:anim calcmode="lin" valueType="num">
                                      <p:cBhvr>
                                        <p:cTn id="12" dur="1000" fill="hold"/>
                                        <p:tgtEl>
                                          <p:spTgt spid="13392"/>
                                        </p:tgtEl>
                                        <p:attrNameLst>
                                          <p:attrName>ppt_w</p:attrName>
                                        </p:attrNameLst>
                                      </p:cBhvr>
                                      <p:tavLst>
                                        <p:tav tm="0">
                                          <p:val>
                                            <p:strVal val="#ppt_w+.3"/>
                                          </p:val>
                                        </p:tav>
                                        <p:tav tm="100000">
                                          <p:val>
                                            <p:strVal val="#ppt_w"/>
                                          </p:val>
                                        </p:tav>
                                      </p:tavLst>
                                    </p:anim>
                                    <p:anim calcmode="lin" valueType="num">
                                      <p:cBhvr>
                                        <p:cTn id="13" dur="1000" fill="hold"/>
                                        <p:tgtEl>
                                          <p:spTgt spid="13392"/>
                                        </p:tgtEl>
                                        <p:attrNameLst>
                                          <p:attrName>ppt_h</p:attrName>
                                        </p:attrNameLst>
                                      </p:cBhvr>
                                      <p:tavLst>
                                        <p:tav tm="0">
                                          <p:val>
                                            <p:strVal val="#ppt_h"/>
                                          </p:val>
                                        </p:tav>
                                        <p:tav tm="100000">
                                          <p:val>
                                            <p:strVal val="#ppt_h"/>
                                          </p:val>
                                        </p:tav>
                                      </p:tavLst>
                                    </p:anim>
                                    <p:animEffect transition="in" filter="fade">
                                      <p:cBhvr>
                                        <p:cTn id="14" dur="1000"/>
                                        <p:tgtEl>
                                          <p:spTgt spid="1339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1000"/>
                                        <p:tgtEl>
                                          <p:spTgt spid="3"/>
                                        </p:tgtEl>
                                      </p:cBhvr>
                                    </p:animEffect>
                                    <p:set>
                                      <p:cBhvr>
                                        <p:cTn id="19" dur="1" fill="hold">
                                          <p:stCondLst>
                                            <p:cond delay="999"/>
                                          </p:stCondLst>
                                        </p:cTn>
                                        <p:tgtEl>
                                          <p:spTgt spid="3"/>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55"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1000" fill="hold"/>
                                        <p:tgtEl>
                                          <p:spTgt spid="5"/>
                                        </p:tgtEl>
                                        <p:attrNameLst>
                                          <p:attrName>ppt_w</p:attrName>
                                        </p:attrNameLst>
                                      </p:cBhvr>
                                      <p:tavLst>
                                        <p:tav tm="0">
                                          <p:val>
                                            <p:strVal val="#ppt_w*0.70"/>
                                          </p:val>
                                        </p:tav>
                                        <p:tav tm="100000">
                                          <p:val>
                                            <p:strVal val="#ppt_w"/>
                                          </p:val>
                                        </p:tav>
                                      </p:tavLst>
                                    </p:anim>
                                    <p:anim calcmode="lin" valueType="num">
                                      <p:cBhvr>
                                        <p:cTn id="25" dur="1000" fill="hold"/>
                                        <p:tgtEl>
                                          <p:spTgt spid="5"/>
                                        </p:tgtEl>
                                        <p:attrNameLst>
                                          <p:attrName>ppt_h</p:attrName>
                                        </p:attrNameLst>
                                      </p:cBhvr>
                                      <p:tavLst>
                                        <p:tav tm="0">
                                          <p:val>
                                            <p:strVal val="#ppt_h"/>
                                          </p:val>
                                        </p:tav>
                                        <p:tav tm="100000">
                                          <p:val>
                                            <p:strVal val="#ppt_h"/>
                                          </p:val>
                                        </p:tav>
                                      </p:tavLst>
                                    </p:anim>
                                    <p:animEffect transition="in" filter="fade">
                                      <p:cBhvr>
                                        <p:cTn id="26" dur="10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1051"/>
                                        </p:tgtEl>
                                      </p:cBhvr>
                                    </p:animEffect>
                                    <p:set>
                                      <p:cBhvr>
                                        <p:cTn id="31" dur="1" fill="hold">
                                          <p:stCondLst>
                                            <p:cond delay="499"/>
                                          </p:stCondLst>
                                        </p:cTn>
                                        <p:tgtEl>
                                          <p:spTgt spid="1051"/>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93"/>
                                        </p:tgtEl>
                                      </p:cBhvr>
                                    </p:animEffect>
                                    <p:set>
                                      <p:cBhvr>
                                        <p:cTn id="34" dur="1" fill="hold">
                                          <p:stCondLst>
                                            <p:cond delay="499"/>
                                          </p:stCondLst>
                                        </p:cTn>
                                        <p:tgtEl>
                                          <p:spTgt spid="93"/>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41"/>
                                        </p:tgtEl>
                                      </p:cBhvr>
                                    </p:animEffect>
                                    <p:set>
                                      <p:cBhvr>
                                        <p:cTn id="37" dur="1" fill="hold">
                                          <p:stCondLst>
                                            <p:cond delay="499"/>
                                          </p:stCondLst>
                                        </p:cTn>
                                        <p:tgtEl>
                                          <p:spTgt spid="41"/>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2"/>
                                        </p:tgtEl>
                                      </p:cBhvr>
                                    </p:animEffect>
                                    <p:set>
                                      <p:cBhvr>
                                        <p:cTn id="40"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 grpId="0"/>
      <p:bldP spid="4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ja-JP" dirty="0" smtClean="0"/>
              <a:t>Double-Link </a:t>
            </a:r>
            <a:r>
              <a:rPr lang="en-US" altLang="ja-JP" dirty="0"/>
              <a:t>Failure Recovery </a:t>
            </a:r>
            <a:endParaRPr lang="en-US" dirty="0"/>
          </a:p>
        </p:txBody>
      </p:sp>
      <p:sp>
        <p:nvSpPr>
          <p:cNvPr id="6" name="Text Placeholder 5"/>
          <p:cNvSpPr>
            <a:spLocks noGrp="1"/>
          </p:cNvSpPr>
          <p:nvPr>
            <p:ph type="body" idx="1"/>
          </p:nvPr>
        </p:nvSpPr>
        <p:spPr/>
        <p:txBody>
          <a:bodyPr/>
          <a:lstStyle/>
          <a:p>
            <a:endParaRPr lang="en-US"/>
          </a:p>
        </p:txBody>
      </p:sp>
      <p:sp>
        <p:nvSpPr>
          <p:cNvPr id="3" name="Slide Number Placeholder 2"/>
          <p:cNvSpPr>
            <a:spLocks noGrp="1"/>
          </p:cNvSpPr>
          <p:nvPr>
            <p:ph type="sldNum" sz="quarter" idx="12"/>
          </p:nvPr>
        </p:nvSpPr>
        <p:spPr/>
        <p:txBody>
          <a:bodyPr/>
          <a:lstStyle/>
          <a:p>
            <a:fld id="{FBC32092-C876-4BA9-9400-3D63FB9FCF61}" type="slidenum">
              <a:rPr lang="en-US" altLang="ja-JP" smtClean="0"/>
              <a:pPr/>
              <a:t>15</a:t>
            </a:fld>
            <a:endParaRPr lang="en-US" altLang="ja-JP"/>
          </a:p>
        </p:txBody>
      </p:sp>
    </p:spTree>
    <p:extLst>
      <p:ext uri="{BB962C8B-B14F-4D97-AF65-F5344CB8AC3E}">
        <p14:creationId xmlns:p14="http://schemas.microsoft.com/office/powerpoint/2010/main" val="37679151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82" name="Picture 2" descr="G:\Dropbox\Simulator\Tex\imgs\18\Graphs\Slide19.GIF"/>
          <p:cNvPicPr>
            <a:picLocks noChangeAspect="1" noChangeArrowheads="1"/>
          </p:cNvPicPr>
          <p:nvPr/>
        </p:nvPicPr>
        <p:blipFill rotWithShape="1">
          <a:blip r:embed="rId2">
            <a:extLst>
              <a:ext uri="{28A0092B-C50C-407E-A947-70E740481C1C}">
                <a14:useLocalDpi xmlns:a14="http://schemas.microsoft.com/office/drawing/2010/main" val="0"/>
              </a:ext>
            </a:extLst>
          </a:blip>
          <a:srcRect l="6824" t="13751" r="18290" b="27040"/>
          <a:stretch/>
        </p:blipFill>
        <p:spPr bwMode="auto">
          <a:xfrm rot="21400870">
            <a:off x="563836" y="2526200"/>
            <a:ext cx="4583511" cy="271798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FBC32092-C876-4BA9-9400-3D63FB9FCF61}" type="slidenum">
              <a:rPr lang="en-US" altLang="ja-JP" smtClean="0"/>
              <a:pPr/>
              <a:t>16</a:t>
            </a:fld>
            <a:endParaRPr lang="en-US" altLang="ja-JP"/>
          </a:p>
        </p:txBody>
      </p:sp>
      <mc:AlternateContent xmlns:mc="http://schemas.openxmlformats.org/markup-compatibility/2006" xmlns:a14="http://schemas.microsoft.com/office/drawing/2010/main">
        <mc:Choice Requires="a14">
          <p:sp>
            <p:nvSpPr>
              <p:cNvPr id="4" name="Content Placeholder 3"/>
              <p:cNvSpPr>
                <a:spLocks noGrp="1"/>
              </p:cNvSpPr>
              <p:nvPr>
                <p:ph sz="quarter" idx="1"/>
              </p:nvPr>
            </p:nvSpPr>
            <p:spPr>
              <a:xfrm>
                <a:off x="467544" y="1268760"/>
                <a:ext cx="8352928" cy="1296144"/>
              </a:xfrm>
            </p:spPr>
            <p:txBody>
              <a:bodyPr>
                <a:normAutofit/>
              </a:bodyPr>
              <a:lstStyle/>
              <a:p>
                <a:pPr marL="0" indent="0">
                  <a:buNone/>
                </a:pPr>
                <a:r>
                  <a:rPr lang="en-US" b="1" dirty="0" smtClean="0">
                    <a:latin typeface="Calibri" pitchFamily="34" charset="0"/>
                    <a:cs typeface="Calibri" pitchFamily="34" charset="0"/>
                  </a:rPr>
                  <a:t>Two major classes:</a:t>
                </a:r>
              </a:p>
              <a:p>
                <a:pPr marL="0" indent="0">
                  <a:buNone/>
                </a:pPr>
                <a:r>
                  <a:rPr lang="en-US" i="1" dirty="0" smtClean="0">
                    <a:latin typeface="Calibri" pitchFamily="34" charset="0"/>
                    <a:cs typeface="Calibri" pitchFamily="34" charset="0"/>
                  </a:rPr>
                  <a:t>Class 1:</a:t>
                </a:r>
                <a:r>
                  <a:rPr lang="en-US" dirty="0" smtClean="0">
                    <a:latin typeface="Calibri" pitchFamily="34" charset="0"/>
                    <a:cs typeface="Calibri" pitchFamily="34" charset="0"/>
                  </a:rPr>
                  <a:t> Double-Link Failure is independent:  </a:t>
                </a:r>
                <a14:m>
                  <m:oMath xmlns:m="http://schemas.openxmlformats.org/officeDocument/2006/math">
                    <m:sSup>
                      <m:sSupPr>
                        <m:ctrlPr>
                          <a:rPr lang="en-US" i="1">
                            <a:latin typeface="Cambria Math"/>
                          </a:rPr>
                        </m:ctrlPr>
                      </m:sSupPr>
                      <m:e>
                        <m:r>
                          <a:rPr lang="en-US" b="1" i="0">
                            <a:latin typeface="Cambria Math"/>
                          </a:rPr>
                          <m:t>𝐋</m:t>
                        </m:r>
                      </m:e>
                      <m:sup>
                        <m:sSubSup>
                          <m:sSubSupPr>
                            <m:ctrlPr>
                              <a:rPr lang="en-US" i="1">
                                <a:latin typeface="Cambria Math"/>
                              </a:rPr>
                            </m:ctrlPr>
                          </m:sSubSupPr>
                          <m:e>
                            <m:r>
                              <a:rPr lang="en-US" i="1">
                                <a:latin typeface="Cambria Math"/>
                              </a:rPr>
                              <m:t>𝑒</m:t>
                            </m:r>
                          </m:e>
                          <m:sub>
                            <m:r>
                              <a:rPr lang="en-US" i="1">
                                <a:latin typeface="Cambria Math"/>
                              </a:rPr>
                              <m:t>𝑖</m:t>
                            </m:r>
                          </m:sub>
                          <m:sup>
                            <m:r>
                              <a:rPr lang="en-US" i="1">
                                <a:latin typeface="Cambria Math"/>
                              </a:rPr>
                              <m:t>𝑓</m:t>
                            </m:r>
                          </m:sup>
                        </m:sSubSup>
                      </m:sup>
                    </m:sSup>
                    <m:sSup>
                      <m:sSupPr>
                        <m:ctrlPr>
                          <a:rPr lang="en-US" i="1">
                            <a:latin typeface="Cambria Math"/>
                          </a:rPr>
                        </m:ctrlPr>
                      </m:sSupPr>
                      <m:e>
                        <m:r>
                          <a:rPr lang="en-US" i="1">
                            <a:latin typeface="Cambria Math"/>
                          </a:rPr>
                          <m:t>∩</m:t>
                        </m:r>
                        <m:r>
                          <a:rPr lang="en-US" b="1" i="0">
                            <a:latin typeface="Cambria Math"/>
                          </a:rPr>
                          <m:t>𝐋</m:t>
                        </m:r>
                      </m:e>
                      <m:sup>
                        <m:sSubSup>
                          <m:sSubSupPr>
                            <m:ctrlPr>
                              <a:rPr lang="en-US" i="1">
                                <a:latin typeface="Cambria Math"/>
                              </a:rPr>
                            </m:ctrlPr>
                          </m:sSubSupPr>
                          <m:e>
                            <m:r>
                              <a:rPr lang="en-US" i="1">
                                <a:latin typeface="Cambria Math"/>
                              </a:rPr>
                              <m:t>𝑒</m:t>
                            </m:r>
                          </m:e>
                          <m:sub>
                            <m:r>
                              <a:rPr lang="en-US" i="1">
                                <a:latin typeface="Cambria Math"/>
                              </a:rPr>
                              <m:t>𝑗</m:t>
                            </m:r>
                          </m:sub>
                          <m:sup>
                            <m:r>
                              <a:rPr lang="en-US" i="1">
                                <a:latin typeface="Cambria Math"/>
                              </a:rPr>
                              <m:t>𝑓</m:t>
                            </m:r>
                          </m:sup>
                        </m:sSubSup>
                      </m:sup>
                    </m:sSup>
                    <m:r>
                      <a:rPr lang="en-US" i="1">
                        <a:latin typeface="Cambria Math"/>
                      </a:rPr>
                      <m:t>=</m:t>
                    </m:r>
                    <m:r>
                      <a:rPr lang="en-US" i="1" smtClean="0">
                        <a:latin typeface="Cambria Math"/>
                        <a:ea typeface="Cambria Math"/>
                      </a:rPr>
                      <m:t>∅</m:t>
                    </m:r>
                  </m:oMath>
                </a14:m>
                <a:endParaRPr lang="en-US" dirty="0"/>
              </a:p>
              <a:p>
                <a:endParaRPr lang="en-US" dirty="0" smtClean="0">
                  <a:latin typeface="Calibri" pitchFamily="34" charset="0"/>
                  <a:cs typeface="Calibri" pitchFamily="34" charset="0"/>
                </a:endParaRPr>
              </a:p>
            </p:txBody>
          </p:sp>
        </mc:Choice>
        <mc:Fallback xmlns="">
          <p:sp>
            <p:nvSpPr>
              <p:cNvPr id="4" name="Content Placeholder 3"/>
              <p:cNvSpPr>
                <a:spLocks noGrp="1" noRot="1" noChangeAspect="1" noMove="1" noResize="1" noEditPoints="1" noAdjustHandles="1" noChangeArrowheads="1" noChangeShapeType="1" noTextEdit="1"/>
              </p:cNvSpPr>
              <p:nvPr>
                <p:ph sz="quarter" idx="1"/>
              </p:nvPr>
            </p:nvSpPr>
            <p:spPr>
              <a:xfrm>
                <a:off x="467544" y="1268760"/>
                <a:ext cx="8352928" cy="1296144"/>
              </a:xfrm>
              <a:blipFill rotWithShape="1">
                <a:blip r:embed="rId3"/>
                <a:stretch>
                  <a:fillRect l="-1314" t="-3756"/>
                </a:stretch>
              </a:blipFill>
            </p:spPr>
            <p:txBody>
              <a:bodyPr/>
              <a:lstStyle/>
              <a:p>
                <a:r>
                  <a:rPr lang="en-US">
                    <a:noFill/>
                  </a:rPr>
                  <a:t> </a:t>
                </a:r>
              </a:p>
            </p:txBody>
          </p:sp>
        </mc:Fallback>
      </mc:AlternateContent>
      <p:sp>
        <p:nvSpPr>
          <p:cNvPr id="9" name="タイトル 1"/>
          <p:cNvSpPr>
            <a:spLocks noGrp="1"/>
          </p:cNvSpPr>
          <p:nvPr>
            <p:ph type="title"/>
          </p:nvPr>
        </p:nvSpPr>
        <p:spPr>
          <a:xfrm>
            <a:off x="457200" y="152400"/>
            <a:ext cx="8229600" cy="990600"/>
          </a:xfrm>
        </p:spPr>
        <p:txBody>
          <a:bodyPr>
            <a:normAutofit/>
          </a:bodyPr>
          <a:lstStyle/>
          <a:p>
            <a:r>
              <a:rPr kumimoji="1" lang="en-US" altLang="ja-JP" dirty="0" smtClean="0"/>
              <a:t>Classification </a:t>
            </a:r>
            <a:r>
              <a:rPr lang="en-US" altLang="ja-JP" dirty="0" smtClean="0"/>
              <a:t>of Double-Link Failure</a:t>
            </a:r>
            <a:endParaRPr kumimoji="1" lang="ja-JP" altLang="en-US" dirty="0"/>
          </a:p>
        </p:txBody>
      </p:sp>
      <p:sp>
        <p:nvSpPr>
          <p:cNvPr id="15" name="Content Placeholder 3"/>
          <p:cNvSpPr txBox="1">
            <a:spLocks/>
          </p:cNvSpPr>
          <p:nvPr/>
        </p:nvSpPr>
        <p:spPr>
          <a:xfrm>
            <a:off x="4860032" y="2708920"/>
            <a:ext cx="3888432" cy="2487023"/>
          </a:xfrm>
          <a:prstGeom prst="rect">
            <a:avLst/>
          </a:prstGeom>
        </p:spPr>
        <p:txBody>
          <a:bodyPr vert="horz">
            <a:normAutofit fontScale="85000" lnSpcReduction="10000"/>
          </a:bodyPr>
          <a:lstStyle>
            <a:lvl1pPr marL="274320" indent="-274320" algn="l" rtl="0" eaLnBrk="1" latinLnBrk="0" hangingPunct="1">
              <a:spcBef>
                <a:spcPts val="600"/>
              </a:spcBef>
              <a:buClr>
                <a:schemeClr val="accent1"/>
              </a:buClr>
              <a:buSzPct val="76000"/>
              <a:buFont typeface="Wingdings 3"/>
              <a:buChar char=""/>
              <a:defRPr kumimoji="1"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1"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1"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1"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1"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1"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1"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1"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1" lang="en-US" sz="1200" kern="1200" smtClean="0">
                <a:solidFill>
                  <a:schemeClr val="tx1"/>
                </a:solidFill>
                <a:latin typeface="+mn-lt"/>
                <a:ea typeface="+mn-ea"/>
                <a:cs typeface="+mn-cs"/>
              </a:defRPr>
            </a:lvl9pPr>
          </a:lstStyle>
          <a:p>
            <a:pPr algn="just">
              <a:buFont typeface="Arial" pitchFamily="34" charset="0"/>
              <a:buChar char="•"/>
            </a:pPr>
            <a:r>
              <a:rPr lang="en-US" dirty="0" smtClean="0">
                <a:latin typeface="Calibri" pitchFamily="34" charset="0"/>
                <a:cs typeface="Calibri" pitchFamily="34" charset="0"/>
              </a:rPr>
              <a:t>Essentially the same problem with Single link failure.</a:t>
            </a:r>
          </a:p>
          <a:p>
            <a:pPr marL="0" indent="0" algn="just">
              <a:buNone/>
            </a:pPr>
            <a:endParaRPr lang="en-US" dirty="0" smtClean="0">
              <a:latin typeface="Calibri" pitchFamily="34" charset="0"/>
              <a:cs typeface="Calibri" pitchFamily="34" charset="0"/>
            </a:endParaRPr>
          </a:p>
          <a:p>
            <a:pPr algn="just">
              <a:buFont typeface="Arial" pitchFamily="34" charset="0"/>
              <a:buChar char="•"/>
            </a:pPr>
            <a:r>
              <a:rPr lang="en-US" dirty="0" smtClean="0">
                <a:latin typeface="Calibri" pitchFamily="34" charset="0"/>
                <a:cs typeface="Calibri" pitchFamily="34" charset="0"/>
              </a:rPr>
              <a:t>The </a:t>
            </a:r>
            <a:r>
              <a:rPr lang="en-US" dirty="0">
                <a:latin typeface="Calibri" pitchFamily="34" charset="0"/>
                <a:cs typeface="Calibri" pitchFamily="34" charset="0"/>
              </a:rPr>
              <a:t>double-link failure is handled by different tie-sets </a:t>
            </a:r>
            <a:r>
              <a:rPr lang="en-US" i="1" dirty="0">
                <a:latin typeface="Calibri" pitchFamily="34" charset="0"/>
                <a:cs typeface="Calibri" pitchFamily="34" charset="0"/>
              </a:rPr>
              <a:t>Li</a:t>
            </a:r>
            <a:r>
              <a:rPr lang="en-US" dirty="0">
                <a:latin typeface="Calibri" pitchFamily="34" charset="0"/>
                <a:cs typeface="Calibri" pitchFamily="34" charset="0"/>
              </a:rPr>
              <a:t> and </a:t>
            </a:r>
            <a:r>
              <a:rPr lang="en-US" i="1" dirty="0" err="1">
                <a:latin typeface="Calibri" pitchFamily="34" charset="0"/>
                <a:cs typeface="Calibri" pitchFamily="34" charset="0"/>
              </a:rPr>
              <a:t>Lj</a:t>
            </a:r>
            <a:r>
              <a:rPr lang="en-US" dirty="0">
                <a:latin typeface="Calibri" pitchFamily="34" charset="0"/>
                <a:cs typeface="Calibri" pitchFamily="34" charset="0"/>
              </a:rPr>
              <a:t> individually and autonomously.</a:t>
            </a:r>
          </a:p>
        </p:txBody>
      </p:sp>
      <mc:AlternateContent xmlns:mc="http://schemas.openxmlformats.org/markup-compatibility/2006" xmlns:a14="http://schemas.microsoft.com/office/drawing/2010/main">
        <mc:Choice Requires="a14">
          <p:sp>
            <p:nvSpPr>
              <p:cNvPr id="2" name="Rectangle 1"/>
              <p:cNvSpPr/>
              <p:nvPr/>
            </p:nvSpPr>
            <p:spPr>
              <a:xfrm>
                <a:off x="457606" y="5517232"/>
                <a:ext cx="8290858" cy="663451"/>
              </a:xfrm>
              <a:prstGeom prst="rect">
                <a:avLst/>
              </a:prstGeom>
            </p:spPr>
            <p:txBody>
              <a:bodyPr wrap="square">
                <a:spAutoFit/>
              </a:bodyPr>
              <a:lstStyle/>
              <a:p>
                <a:r>
                  <a:rPr lang="en-US" sz="2600" i="1" dirty="0">
                    <a:latin typeface="Calibri" pitchFamily="34" charset="0"/>
                    <a:cs typeface="Calibri" pitchFamily="34" charset="0"/>
                  </a:rPr>
                  <a:t>Class 2:</a:t>
                </a:r>
                <a:r>
                  <a:rPr lang="en-US" sz="2600" dirty="0">
                    <a:latin typeface="Calibri" pitchFamily="34" charset="0"/>
                    <a:cs typeface="Calibri" pitchFamily="34" charset="0"/>
                  </a:rPr>
                  <a:t> Double-Link Failure is Dependent : </a:t>
                </a:r>
                <a14:m>
                  <m:oMath xmlns:m="http://schemas.openxmlformats.org/officeDocument/2006/math">
                    <m:sSup>
                      <m:sSupPr>
                        <m:ctrlPr>
                          <a:rPr lang="en-US" sz="2600" i="1">
                            <a:latin typeface="Cambria Math"/>
                          </a:rPr>
                        </m:ctrlPr>
                      </m:sSupPr>
                      <m:e>
                        <m:r>
                          <a:rPr lang="en-US" sz="2600" b="1">
                            <a:latin typeface="Cambria Math"/>
                          </a:rPr>
                          <m:t>𝐋</m:t>
                        </m:r>
                      </m:e>
                      <m:sup>
                        <m:sSubSup>
                          <m:sSubSupPr>
                            <m:ctrlPr>
                              <a:rPr lang="en-US" sz="2600" i="1">
                                <a:latin typeface="Cambria Math"/>
                              </a:rPr>
                            </m:ctrlPr>
                          </m:sSubSupPr>
                          <m:e>
                            <m:r>
                              <a:rPr lang="en-US" sz="2600" i="1">
                                <a:latin typeface="Cambria Math"/>
                              </a:rPr>
                              <m:t>𝑒</m:t>
                            </m:r>
                          </m:e>
                          <m:sub>
                            <m:r>
                              <a:rPr lang="en-US" sz="2600" i="1">
                                <a:latin typeface="Cambria Math"/>
                              </a:rPr>
                              <m:t>𝑖</m:t>
                            </m:r>
                          </m:sub>
                          <m:sup>
                            <m:r>
                              <a:rPr lang="en-US" sz="2600" i="1">
                                <a:latin typeface="Cambria Math"/>
                              </a:rPr>
                              <m:t>𝑓</m:t>
                            </m:r>
                          </m:sup>
                        </m:sSubSup>
                      </m:sup>
                    </m:sSup>
                    <m:sSup>
                      <m:sSupPr>
                        <m:ctrlPr>
                          <a:rPr lang="en-US" sz="2600" i="1">
                            <a:latin typeface="Cambria Math"/>
                          </a:rPr>
                        </m:ctrlPr>
                      </m:sSupPr>
                      <m:e>
                        <m:r>
                          <a:rPr lang="en-US" sz="2600" i="1">
                            <a:latin typeface="Cambria Math"/>
                          </a:rPr>
                          <m:t>∩</m:t>
                        </m:r>
                        <m:r>
                          <a:rPr lang="en-US" sz="2600" b="1">
                            <a:latin typeface="Cambria Math"/>
                          </a:rPr>
                          <m:t>𝐋</m:t>
                        </m:r>
                      </m:e>
                      <m:sup>
                        <m:sSubSup>
                          <m:sSubSupPr>
                            <m:ctrlPr>
                              <a:rPr lang="en-US" sz="2600" i="1">
                                <a:latin typeface="Cambria Math"/>
                              </a:rPr>
                            </m:ctrlPr>
                          </m:sSubSupPr>
                          <m:e>
                            <m:r>
                              <a:rPr lang="en-US" sz="2600" i="1">
                                <a:latin typeface="Cambria Math"/>
                              </a:rPr>
                              <m:t>𝑒</m:t>
                            </m:r>
                          </m:e>
                          <m:sub>
                            <m:r>
                              <a:rPr lang="en-US" sz="2600" i="1">
                                <a:latin typeface="Cambria Math"/>
                              </a:rPr>
                              <m:t>𝑗</m:t>
                            </m:r>
                          </m:sub>
                          <m:sup>
                            <m:r>
                              <a:rPr lang="en-US" sz="2600" i="1">
                                <a:latin typeface="Cambria Math"/>
                              </a:rPr>
                              <m:t>𝑓</m:t>
                            </m:r>
                          </m:sup>
                        </m:sSubSup>
                      </m:sup>
                    </m:sSup>
                    <m:r>
                      <a:rPr lang="en-US" sz="2600" i="1">
                        <a:latin typeface="Cambria Math"/>
                      </a:rPr>
                      <m:t>≠</m:t>
                    </m:r>
                    <m:r>
                      <a:rPr lang="en-US" sz="2600" i="1">
                        <a:latin typeface="Cambria Math"/>
                        <a:ea typeface="Cambria Math"/>
                      </a:rPr>
                      <m:t>∅</m:t>
                    </m:r>
                  </m:oMath>
                </a14:m>
                <a:endParaRPr lang="en-US" sz="2600" dirty="0"/>
              </a:p>
            </p:txBody>
          </p:sp>
        </mc:Choice>
        <mc:Fallback xmlns="">
          <p:sp>
            <p:nvSpPr>
              <p:cNvPr id="2" name="Rectangle 1"/>
              <p:cNvSpPr>
                <a:spLocks noRot="1" noChangeAspect="1" noMove="1" noResize="1" noEditPoints="1" noAdjustHandles="1" noChangeArrowheads="1" noChangeShapeType="1" noTextEdit="1"/>
              </p:cNvSpPr>
              <p:nvPr/>
            </p:nvSpPr>
            <p:spPr>
              <a:xfrm>
                <a:off x="457606" y="5517232"/>
                <a:ext cx="8290858" cy="663451"/>
              </a:xfrm>
              <a:prstGeom prst="rect">
                <a:avLst/>
              </a:prstGeom>
              <a:blipFill rotWithShape="1">
                <a:blip r:embed="rId4"/>
                <a:stretch>
                  <a:fillRect l="-1250" b="-22936"/>
                </a:stretch>
              </a:blipFill>
            </p:spPr>
            <p:txBody>
              <a:bodyPr/>
              <a:lstStyle/>
              <a:p>
                <a:r>
                  <a:rPr lang="en-US">
                    <a:noFill/>
                  </a:rPr>
                  <a:t> </a:t>
                </a:r>
              </a:p>
            </p:txBody>
          </p:sp>
        </mc:Fallback>
      </mc:AlternateContent>
    </p:spTree>
    <p:extLst>
      <p:ext uri="{BB962C8B-B14F-4D97-AF65-F5344CB8AC3E}">
        <p14:creationId xmlns:p14="http://schemas.microsoft.com/office/powerpoint/2010/main" val="5881093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BC32092-C876-4BA9-9400-3D63FB9FCF61}" type="slidenum">
              <a:rPr lang="en-US" altLang="ja-JP" smtClean="0"/>
              <a:pPr/>
              <a:t>17</a:t>
            </a:fld>
            <a:endParaRPr lang="en-US" altLang="ja-JP"/>
          </a:p>
        </p:txBody>
      </p:sp>
      <p:sp>
        <p:nvSpPr>
          <p:cNvPr id="5" name="タイトル 1"/>
          <p:cNvSpPr>
            <a:spLocks noGrp="1"/>
          </p:cNvSpPr>
          <p:nvPr>
            <p:ph type="title"/>
          </p:nvPr>
        </p:nvSpPr>
        <p:spPr/>
        <p:txBody>
          <a:bodyPr>
            <a:normAutofit/>
          </a:bodyPr>
          <a:lstStyle/>
          <a:p>
            <a:r>
              <a:rPr kumimoji="1" lang="en-US" altLang="ja-JP" dirty="0" smtClean="0"/>
              <a:t>Classification </a:t>
            </a:r>
            <a:r>
              <a:rPr lang="en-US" altLang="ja-JP" dirty="0" smtClean="0"/>
              <a:t>of Double-Link Failure</a:t>
            </a:r>
            <a:endParaRPr kumimoji="1" lang="ja-JP" altLang="en-US" dirty="0"/>
          </a:p>
        </p:txBody>
      </p:sp>
      <mc:AlternateContent xmlns:mc="http://schemas.openxmlformats.org/markup-compatibility/2006" xmlns:a14="http://schemas.microsoft.com/office/drawing/2010/main">
        <mc:Choice Requires="a14">
          <p:sp>
            <p:nvSpPr>
              <p:cNvPr id="6" name="Content Placeholder 3"/>
              <p:cNvSpPr txBox="1">
                <a:spLocks noGrp="1"/>
              </p:cNvSpPr>
              <p:nvPr>
                <p:ph sz="quarter" idx="1"/>
              </p:nvPr>
            </p:nvSpPr>
            <p:spPr>
              <a:xfrm>
                <a:off x="590872" y="1299552"/>
                <a:ext cx="8013576" cy="4937760"/>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1"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1"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1"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1"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1"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1"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1"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1"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1" lang="en-US" sz="1200" kern="1200" smtClean="0">
                    <a:solidFill>
                      <a:schemeClr val="tx1"/>
                    </a:solidFill>
                    <a:latin typeface="+mn-lt"/>
                    <a:ea typeface="+mn-ea"/>
                    <a:cs typeface="+mn-cs"/>
                  </a:defRPr>
                </a:lvl9pPr>
              </a:lstStyle>
              <a:p>
                <a:pPr marL="0" indent="0">
                  <a:buNone/>
                </a:pPr>
                <a:r>
                  <a:rPr lang="en-US" i="1" dirty="0" smtClean="0">
                    <a:latin typeface="Calibri" pitchFamily="34" charset="0"/>
                    <a:cs typeface="Calibri" pitchFamily="34" charset="0"/>
                  </a:rPr>
                  <a:t>Class 2:</a:t>
                </a:r>
                <a:r>
                  <a:rPr lang="en-US" dirty="0">
                    <a:latin typeface="Calibri" pitchFamily="34" charset="0"/>
                    <a:cs typeface="Calibri" pitchFamily="34" charset="0"/>
                  </a:rPr>
                  <a:t> </a:t>
                </a:r>
                <a:r>
                  <a:rPr lang="en-US" dirty="0" smtClean="0">
                    <a:latin typeface="Calibri" pitchFamily="34" charset="0"/>
                    <a:cs typeface="Calibri" pitchFamily="34" charset="0"/>
                  </a:rPr>
                  <a:t>Double-Link Failure is Dependent : </a:t>
                </a:r>
                <a14:m>
                  <m:oMath xmlns:m="http://schemas.openxmlformats.org/officeDocument/2006/math">
                    <m:sSup>
                      <m:sSupPr>
                        <m:ctrlPr>
                          <a:rPr lang="en-US" i="1">
                            <a:latin typeface="Cambria Math"/>
                          </a:rPr>
                        </m:ctrlPr>
                      </m:sSupPr>
                      <m:e>
                        <m:r>
                          <a:rPr lang="en-US" b="1">
                            <a:latin typeface="Cambria Math"/>
                          </a:rPr>
                          <m:t>𝐋</m:t>
                        </m:r>
                      </m:e>
                      <m:sup>
                        <m:sSubSup>
                          <m:sSubSupPr>
                            <m:ctrlPr>
                              <a:rPr lang="en-US" i="1">
                                <a:latin typeface="Cambria Math"/>
                              </a:rPr>
                            </m:ctrlPr>
                          </m:sSubSupPr>
                          <m:e>
                            <m:r>
                              <a:rPr lang="en-US" i="1">
                                <a:latin typeface="Cambria Math"/>
                              </a:rPr>
                              <m:t>𝑒</m:t>
                            </m:r>
                          </m:e>
                          <m:sub>
                            <m:r>
                              <a:rPr lang="en-US" i="1">
                                <a:latin typeface="Cambria Math"/>
                              </a:rPr>
                              <m:t>𝑖</m:t>
                            </m:r>
                          </m:sub>
                          <m:sup>
                            <m:r>
                              <a:rPr lang="en-US" i="1">
                                <a:latin typeface="Cambria Math"/>
                              </a:rPr>
                              <m:t>𝑓</m:t>
                            </m:r>
                          </m:sup>
                        </m:sSubSup>
                      </m:sup>
                    </m:sSup>
                    <m:sSup>
                      <m:sSupPr>
                        <m:ctrlPr>
                          <a:rPr lang="en-US" i="1">
                            <a:latin typeface="Cambria Math"/>
                          </a:rPr>
                        </m:ctrlPr>
                      </m:sSupPr>
                      <m:e>
                        <m:r>
                          <a:rPr lang="en-US" i="1">
                            <a:latin typeface="Cambria Math"/>
                          </a:rPr>
                          <m:t>∩</m:t>
                        </m:r>
                        <m:r>
                          <a:rPr lang="en-US" b="1">
                            <a:latin typeface="Cambria Math"/>
                          </a:rPr>
                          <m:t>𝐋</m:t>
                        </m:r>
                      </m:e>
                      <m:sup>
                        <m:sSubSup>
                          <m:sSubSupPr>
                            <m:ctrlPr>
                              <a:rPr lang="en-US" i="1">
                                <a:latin typeface="Cambria Math"/>
                              </a:rPr>
                            </m:ctrlPr>
                          </m:sSubSupPr>
                          <m:e>
                            <m:r>
                              <a:rPr lang="en-US" i="1">
                                <a:latin typeface="Cambria Math"/>
                              </a:rPr>
                              <m:t>𝑒</m:t>
                            </m:r>
                          </m:e>
                          <m:sub>
                            <m:r>
                              <a:rPr lang="en-US" i="1">
                                <a:latin typeface="Cambria Math"/>
                              </a:rPr>
                              <m:t>𝑗</m:t>
                            </m:r>
                          </m:sub>
                          <m:sup>
                            <m:r>
                              <a:rPr lang="en-US" i="1">
                                <a:latin typeface="Cambria Math"/>
                              </a:rPr>
                              <m:t>𝑓</m:t>
                            </m:r>
                          </m:sup>
                        </m:sSubSup>
                      </m:sup>
                    </m:sSup>
                    <m:r>
                      <a:rPr lang="en-US" i="1">
                        <a:latin typeface="Cambria Math"/>
                      </a:rPr>
                      <m:t>≠</m:t>
                    </m:r>
                    <m:r>
                      <a:rPr lang="en-US" i="1">
                        <a:latin typeface="Cambria Math"/>
                        <a:ea typeface="Cambria Math"/>
                      </a:rPr>
                      <m:t>∅</m:t>
                    </m:r>
                  </m:oMath>
                </a14:m>
                <a:endParaRPr lang="en-US" dirty="0" smtClean="0"/>
              </a:p>
              <a:p>
                <a:r>
                  <a:rPr lang="en-US" dirty="0" smtClean="0">
                    <a:solidFill>
                      <a:schemeClr val="tx1"/>
                    </a:solidFill>
                    <a:latin typeface="Cambria Math"/>
                  </a:rPr>
                  <a:t> </a:t>
                </a:r>
                <a14:m>
                  <m:oMath xmlns:m="http://schemas.openxmlformats.org/officeDocument/2006/math">
                    <m:sSub>
                      <m:sSubPr>
                        <m:ctrlPr>
                          <a:rPr lang="en-US" i="1">
                            <a:latin typeface="Cambria Math"/>
                          </a:rPr>
                        </m:ctrlPr>
                      </m:sSubPr>
                      <m:e>
                        <m:sSup>
                          <m:sSupPr>
                            <m:ctrlPr>
                              <a:rPr lang="en-US" i="1">
                                <a:latin typeface="Cambria Math"/>
                              </a:rPr>
                            </m:ctrlPr>
                          </m:sSupPr>
                          <m:e>
                            <m:r>
                              <a:rPr lang="en-US" i="1">
                                <a:latin typeface="Cambria Math"/>
                              </a:rPr>
                              <m:t>𝐿</m:t>
                            </m:r>
                          </m:e>
                          <m:sup>
                            <m:r>
                              <a:rPr lang="en-US" i="1">
                                <a:latin typeface="Cambria Math"/>
                              </a:rPr>
                              <m:t>′</m:t>
                            </m:r>
                          </m:sup>
                        </m:sSup>
                      </m:e>
                      <m:sub>
                        <m:sSub>
                          <m:sSubPr>
                            <m:ctrlPr>
                              <a:rPr lang="en-US" i="1">
                                <a:latin typeface="Cambria Math"/>
                              </a:rPr>
                            </m:ctrlPr>
                          </m:sSubPr>
                          <m:e>
                            <m:r>
                              <a:rPr lang="en-US" i="1">
                                <a:latin typeface="Cambria Math"/>
                              </a:rPr>
                              <m:t>𝐸</m:t>
                            </m:r>
                          </m:e>
                          <m:sub>
                            <m:r>
                              <a:rPr lang="en-US" i="1">
                                <a:latin typeface="Cambria Math"/>
                              </a:rPr>
                              <m:t>𝑖</m:t>
                            </m:r>
                            <m:r>
                              <a:rPr lang="en-US" i="1">
                                <a:latin typeface="Cambria Math"/>
                              </a:rPr>
                              <m:t>,</m:t>
                            </m:r>
                            <m:r>
                              <a:rPr lang="en-US" i="1">
                                <a:latin typeface="Cambria Math"/>
                              </a:rPr>
                              <m:t>𝑗</m:t>
                            </m:r>
                          </m:sub>
                        </m:sSub>
                      </m:sub>
                    </m:sSub>
                    <m:r>
                      <a:rPr lang="en-US" b="0" i="1" smtClean="0">
                        <a:latin typeface="Cambria Math"/>
                      </a:rPr>
                      <m:t>=</m:t>
                    </m:r>
                    <m:sSup>
                      <m:sSupPr>
                        <m:ctrlPr>
                          <a:rPr lang="en-US" i="1">
                            <a:latin typeface="Cambria Math"/>
                          </a:rPr>
                        </m:ctrlPr>
                      </m:sSupPr>
                      <m:e>
                        <m:r>
                          <a:rPr lang="en-US" b="1">
                            <a:latin typeface="Cambria Math"/>
                          </a:rPr>
                          <m:t>𝐋</m:t>
                        </m:r>
                      </m:e>
                      <m:sup>
                        <m:sSubSup>
                          <m:sSubSupPr>
                            <m:ctrlPr>
                              <a:rPr lang="en-US" i="1">
                                <a:latin typeface="Cambria Math"/>
                              </a:rPr>
                            </m:ctrlPr>
                          </m:sSubSupPr>
                          <m:e>
                            <m:r>
                              <a:rPr lang="en-US" i="1">
                                <a:latin typeface="Cambria Math"/>
                              </a:rPr>
                              <m:t>𝑒</m:t>
                            </m:r>
                          </m:e>
                          <m:sub>
                            <m:r>
                              <a:rPr lang="en-US" i="1">
                                <a:latin typeface="Cambria Math"/>
                              </a:rPr>
                              <m:t>𝑖</m:t>
                            </m:r>
                          </m:sub>
                          <m:sup>
                            <m:r>
                              <a:rPr lang="en-US" i="1">
                                <a:latin typeface="Cambria Math"/>
                              </a:rPr>
                              <m:t>𝑓</m:t>
                            </m:r>
                          </m:sup>
                        </m:sSubSup>
                      </m:sup>
                    </m:sSup>
                    <m:sSup>
                      <m:sSupPr>
                        <m:ctrlPr>
                          <a:rPr lang="en-US" i="1">
                            <a:latin typeface="Cambria Math"/>
                          </a:rPr>
                        </m:ctrlPr>
                      </m:sSupPr>
                      <m:e>
                        <m:r>
                          <a:rPr lang="en-US" i="1" smtClean="0">
                            <a:latin typeface="Cambria Math"/>
                          </a:rPr>
                          <m:t>⊕</m:t>
                        </m:r>
                        <m:r>
                          <a:rPr lang="en-US" b="1">
                            <a:latin typeface="Cambria Math"/>
                          </a:rPr>
                          <m:t>𝐋</m:t>
                        </m:r>
                      </m:e>
                      <m:sup>
                        <m:sSubSup>
                          <m:sSubSupPr>
                            <m:ctrlPr>
                              <a:rPr lang="en-US" i="1">
                                <a:latin typeface="Cambria Math"/>
                              </a:rPr>
                            </m:ctrlPr>
                          </m:sSubSupPr>
                          <m:e>
                            <m:r>
                              <a:rPr lang="en-US" i="1">
                                <a:latin typeface="Cambria Math"/>
                              </a:rPr>
                              <m:t>𝑒</m:t>
                            </m:r>
                          </m:e>
                          <m:sub>
                            <m:r>
                              <a:rPr lang="en-US" i="1">
                                <a:latin typeface="Cambria Math"/>
                              </a:rPr>
                              <m:t>𝑗</m:t>
                            </m:r>
                          </m:sub>
                          <m:sup>
                            <m:r>
                              <a:rPr lang="en-US" i="1">
                                <a:latin typeface="Cambria Math"/>
                              </a:rPr>
                              <m:t>𝑓</m:t>
                            </m:r>
                          </m:sup>
                        </m:sSubSup>
                      </m:sup>
                    </m:sSup>
                  </m:oMath>
                </a14:m>
                <a:endParaRPr lang="en-US" dirty="0" smtClean="0">
                  <a:solidFill>
                    <a:schemeClr val="tx1"/>
                  </a:solidFill>
                  <a:latin typeface="Cambria Math"/>
                </a:endParaRPr>
              </a:p>
              <a:p>
                <a:pPr lvl="1"/>
                <a:r>
                  <a:rPr lang="en-US" dirty="0" smtClean="0">
                    <a:latin typeface="Calibri" pitchFamily="34" charset="0"/>
                    <a:cs typeface="Calibri" pitchFamily="34" charset="0"/>
                  </a:rPr>
                  <a:t>A class of </a:t>
                </a:r>
                <a:r>
                  <a:rPr lang="en-US" dirty="0">
                    <a:latin typeface="Calibri" pitchFamily="34" charset="0"/>
                    <a:cs typeface="Calibri" pitchFamily="34" charset="0"/>
                  </a:rPr>
                  <a:t>tie-sets share exactly one failed </a:t>
                </a:r>
                <a:r>
                  <a:rPr lang="en-US" dirty="0" smtClean="0">
                    <a:latin typeface="Calibri" pitchFamily="34" charset="0"/>
                    <a:cs typeface="Calibri" pitchFamily="34" charset="0"/>
                  </a:rPr>
                  <a:t>link </a:t>
                </a:r>
                <a14:m>
                  <m:oMath xmlns:m="http://schemas.openxmlformats.org/officeDocument/2006/math">
                    <m:sSubSup>
                      <m:sSubSupPr>
                        <m:ctrlPr>
                          <a:rPr lang="en-US" i="1">
                            <a:latin typeface="Cambria Math"/>
                          </a:rPr>
                        </m:ctrlPr>
                      </m:sSubSupPr>
                      <m:e>
                        <m:r>
                          <a:rPr lang="en-US" i="1">
                            <a:latin typeface="Cambria Math"/>
                          </a:rPr>
                          <m:t>𝑒</m:t>
                        </m:r>
                      </m:e>
                      <m:sub>
                        <m:r>
                          <a:rPr lang="en-US" i="1">
                            <a:latin typeface="Cambria Math"/>
                          </a:rPr>
                          <m:t>𝑖</m:t>
                        </m:r>
                      </m:sub>
                      <m:sup>
                        <m:r>
                          <a:rPr lang="en-US" i="1">
                            <a:latin typeface="Cambria Math"/>
                          </a:rPr>
                          <m:t>𝑓</m:t>
                        </m:r>
                      </m:sup>
                    </m:sSubSup>
                  </m:oMath>
                </a14:m>
                <a:r>
                  <a:rPr lang="en-US" dirty="0" smtClean="0">
                    <a:latin typeface="Calibri" pitchFamily="34" charset="0"/>
                    <a:cs typeface="Calibri" pitchFamily="34" charset="0"/>
                  </a:rPr>
                  <a:t> or </a:t>
                </a:r>
                <a14:m>
                  <m:oMath xmlns:m="http://schemas.openxmlformats.org/officeDocument/2006/math">
                    <m:sSubSup>
                      <m:sSubSupPr>
                        <m:ctrlPr>
                          <a:rPr lang="en-US" i="1">
                            <a:latin typeface="Cambria Math"/>
                          </a:rPr>
                        </m:ctrlPr>
                      </m:sSubSupPr>
                      <m:e>
                        <m:r>
                          <a:rPr lang="en-US" i="1">
                            <a:latin typeface="Cambria Math"/>
                          </a:rPr>
                          <m:t>𝑒</m:t>
                        </m:r>
                      </m:e>
                      <m:sub>
                        <m:r>
                          <a:rPr lang="en-US" b="0" i="1" smtClean="0">
                            <a:latin typeface="Cambria Math"/>
                          </a:rPr>
                          <m:t>𝑗</m:t>
                        </m:r>
                      </m:sub>
                      <m:sup>
                        <m:r>
                          <a:rPr lang="en-US" i="1">
                            <a:latin typeface="Cambria Math"/>
                          </a:rPr>
                          <m:t>𝑓</m:t>
                        </m:r>
                      </m:sup>
                    </m:sSubSup>
                  </m:oMath>
                </a14:m>
                <a:endParaRPr lang="en-US" i="1" dirty="0">
                  <a:latin typeface="Cambria Math"/>
                </a:endParaRPr>
              </a:p>
              <a:p>
                <a14:m>
                  <m:oMath xmlns:m="http://schemas.openxmlformats.org/officeDocument/2006/math">
                    <m:d>
                      <m:dPr>
                        <m:begChr m:val="|"/>
                        <m:endChr m:val="|"/>
                        <m:ctrlPr>
                          <a:rPr lang="en-US" i="1">
                            <a:solidFill>
                              <a:schemeClr val="tx1"/>
                            </a:solidFill>
                            <a:latin typeface="Cambria Math"/>
                          </a:rPr>
                        </m:ctrlPr>
                      </m:dPr>
                      <m:e>
                        <m:sSub>
                          <m:sSubPr>
                            <m:ctrlPr>
                              <a:rPr lang="en-US" i="1">
                                <a:solidFill>
                                  <a:schemeClr val="tx1"/>
                                </a:solidFill>
                                <a:latin typeface="Cambria Math"/>
                              </a:rPr>
                            </m:ctrlPr>
                          </m:sSubPr>
                          <m:e>
                            <m:sSup>
                              <m:sSupPr>
                                <m:ctrlPr>
                                  <a:rPr lang="en-US" i="1">
                                    <a:solidFill>
                                      <a:schemeClr val="tx1"/>
                                    </a:solidFill>
                                    <a:latin typeface="Cambria Math"/>
                                  </a:rPr>
                                </m:ctrlPr>
                              </m:sSupPr>
                              <m:e>
                                <m:r>
                                  <a:rPr lang="en-US" i="1">
                                    <a:solidFill>
                                      <a:schemeClr val="tx1"/>
                                    </a:solidFill>
                                    <a:latin typeface="Cambria Math"/>
                                  </a:rPr>
                                  <m:t>𝐿</m:t>
                                </m:r>
                              </m:e>
                              <m:sup>
                                <m:r>
                                  <a:rPr lang="en-US" i="1">
                                    <a:solidFill>
                                      <a:schemeClr val="tx1"/>
                                    </a:solidFill>
                                    <a:latin typeface="Cambria Math"/>
                                  </a:rPr>
                                  <m:t>′</m:t>
                                </m:r>
                              </m:sup>
                            </m:sSup>
                          </m:e>
                          <m:sub>
                            <m:sSub>
                              <m:sSubPr>
                                <m:ctrlPr>
                                  <a:rPr lang="en-US" i="1">
                                    <a:solidFill>
                                      <a:schemeClr val="tx1"/>
                                    </a:solidFill>
                                    <a:latin typeface="Cambria Math"/>
                                  </a:rPr>
                                </m:ctrlPr>
                              </m:sSubPr>
                              <m:e>
                                <m:r>
                                  <a:rPr lang="en-US" i="1">
                                    <a:solidFill>
                                      <a:schemeClr val="tx1"/>
                                    </a:solidFill>
                                    <a:latin typeface="Cambria Math"/>
                                  </a:rPr>
                                  <m:t>𝐸</m:t>
                                </m:r>
                              </m:e>
                              <m:sub>
                                <m:r>
                                  <a:rPr lang="en-US" i="1">
                                    <a:solidFill>
                                      <a:schemeClr val="tx1"/>
                                    </a:solidFill>
                                    <a:latin typeface="Cambria Math"/>
                                  </a:rPr>
                                  <m:t>𝑖</m:t>
                                </m:r>
                                <m:r>
                                  <a:rPr lang="en-US" i="1">
                                    <a:solidFill>
                                      <a:schemeClr val="tx1"/>
                                    </a:solidFill>
                                    <a:latin typeface="Cambria Math"/>
                                  </a:rPr>
                                  <m:t>,</m:t>
                                </m:r>
                                <m:r>
                                  <a:rPr lang="en-US" i="1">
                                    <a:solidFill>
                                      <a:schemeClr val="tx1"/>
                                    </a:solidFill>
                                    <a:latin typeface="Cambria Math"/>
                                  </a:rPr>
                                  <m:t>𝑗</m:t>
                                </m:r>
                              </m:sub>
                            </m:sSub>
                          </m:sub>
                        </m:sSub>
                      </m:e>
                    </m:d>
                    <m:r>
                      <a:rPr lang="en-US" b="0" i="1" smtClean="0">
                        <a:solidFill>
                          <a:schemeClr val="tx1"/>
                        </a:solidFill>
                        <a:latin typeface="Cambria Math"/>
                      </a:rPr>
                      <m:t>=0</m:t>
                    </m:r>
                  </m:oMath>
                </a14:m>
                <a:endParaRPr lang="en-US" dirty="0" smtClean="0">
                  <a:solidFill>
                    <a:schemeClr val="tx1"/>
                  </a:solidFill>
                  <a:latin typeface="Calibri" pitchFamily="34" charset="0"/>
                  <a:cs typeface="Calibri" pitchFamily="34" charset="0"/>
                </a:endParaRPr>
              </a:p>
              <a:p>
                <a:pPr lvl="1"/>
                <a:r>
                  <a:rPr lang="en-US" sz="2400" dirty="0" smtClean="0">
                    <a:solidFill>
                      <a:schemeClr val="tx1"/>
                    </a:solidFill>
                    <a:latin typeface="Calibri" pitchFamily="34" charset="0"/>
                    <a:cs typeface="Calibri" pitchFamily="34" charset="0"/>
                  </a:rPr>
                  <a:t>Impossible to recover double-link failure</a:t>
                </a:r>
              </a:p>
              <a:p>
                <a:pPr lvl="1"/>
                <a:endParaRPr lang="en-US" sz="2400" dirty="0" smtClean="0">
                  <a:solidFill>
                    <a:schemeClr val="tx1"/>
                  </a:solidFill>
                  <a:latin typeface="Calibri" pitchFamily="34" charset="0"/>
                  <a:cs typeface="Calibri" pitchFamily="34" charset="0"/>
                </a:endParaRPr>
              </a:p>
              <a:p>
                <a14:m>
                  <m:oMath xmlns:m="http://schemas.openxmlformats.org/officeDocument/2006/math">
                    <m:d>
                      <m:dPr>
                        <m:begChr m:val="|"/>
                        <m:endChr m:val="|"/>
                        <m:ctrlPr>
                          <a:rPr lang="en-US" i="1">
                            <a:solidFill>
                              <a:schemeClr val="tx1"/>
                            </a:solidFill>
                            <a:latin typeface="Cambria Math"/>
                          </a:rPr>
                        </m:ctrlPr>
                      </m:dPr>
                      <m:e>
                        <m:sSub>
                          <m:sSubPr>
                            <m:ctrlPr>
                              <a:rPr lang="en-US" i="1">
                                <a:solidFill>
                                  <a:schemeClr val="tx1"/>
                                </a:solidFill>
                                <a:latin typeface="Cambria Math"/>
                              </a:rPr>
                            </m:ctrlPr>
                          </m:sSubPr>
                          <m:e>
                            <m:sSup>
                              <m:sSupPr>
                                <m:ctrlPr>
                                  <a:rPr lang="en-US" i="1">
                                    <a:solidFill>
                                      <a:schemeClr val="tx1"/>
                                    </a:solidFill>
                                    <a:latin typeface="Cambria Math"/>
                                  </a:rPr>
                                </m:ctrlPr>
                              </m:sSupPr>
                              <m:e>
                                <m:r>
                                  <a:rPr lang="en-US" i="1">
                                    <a:solidFill>
                                      <a:schemeClr val="tx1"/>
                                    </a:solidFill>
                                    <a:latin typeface="Cambria Math"/>
                                  </a:rPr>
                                  <m:t>𝐿</m:t>
                                </m:r>
                              </m:e>
                              <m:sup>
                                <m:r>
                                  <a:rPr lang="en-US" i="1">
                                    <a:solidFill>
                                      <a:schemeClr val="tx1"/>
                                    </a:solidFill>
                                    <a:latin typeface="Cambria Math"/>
                                  </a:rPr>
                                  <m:t>′</m:t>
                                </m:r>
                              </m:sup>
                            </m:sSup>
                          </m:e>
                          <m:sub>
                            <m:sSub>
                              <m:sSubPr>
                                <m:ctrlPr>
                                  <a:rPr lang="en-US" i="1">
                                    <a:solidFill>
                                      <a:schemeClr val="tx1"/>
                                    </a:solidFill>
                                    <a:latin typeface="Cambria Math"/>
                                  </a:rPr>
                                </m:ctrlPr>
                              </m:sSubPr>
                              <m:e>
                                <m:r>
                                  <a:rPr lang="en-US" i="1">
                                    <a:solidFill>
                                      <a:schemeClr val="tx1"/>
                                    </a:solidFill>
                                    <a:latin typeface="Cambria Math"/>
                                  </a:rPr>
                                  <m:t>𝐸</m:t>
                                </m:r>
                              </m:e>
                              <m:sub>
                                <m:r>
                                  <a:rPr lang="en-US" i="1">
                                    <a:solidFill>
                                      <a:schemeClr val="tx1"/>
                                    </a:solidFill>
                                    <a:latin typeface="Cambria Math"/>
                                  </a:rPr>
                                  <m:t>𝑖</m:t>
                                </m:r>
                                <m:r>
                                  <a:rPr lang="en-US" i="1">
                                    <a:solidFill>
                                      <a:schemeClr val="tx1"/>
                                    </a:solidFill>
                                    <a:latin typeface="Cambria Math"/>
                                  </a:rPr>
                                  <m:t>,</m:t>
                                </m:r>
                                <m:r>
                                  <a:rPr lang="en-US" i="1">
                                    <a:solidFill>
                                      <a:schemeClr val="tx1"/>
                                    </a:solidFill>
                                    <a:latin typeface="Cambria Math"/>
                                  </a:rPr>
                                  <m:t>𝑗</m:t>
                                </m:r>
                              </m:sub>
                            </m:sSub>
                          </m:sub>
                        </m:sSub>
                      </m:e>
                    </m:d>
                    <m:r>
                      <a:rPr lang="en-US" b="0" i="1" smtClean="0">
                        <a:solidFill>
                          <a:schemeClr val="tx1"/>
                        </a:solidFill>
                        <a:latin typeface="Cambria Math"/>
                        <a:ea typeface="Cambria Math"/>
                      </a:rPr>
                      <m:t>≥</m:t>
                    </m:r>
                    <m:r>
                      <a:rPr lang="en-US" b="0" i="1" smtClean="0">
                        <a:solidFill>
                          <a:schemeClr val="tx1"/>
                        </a:solidFill>
                        <a:latin typeface="Cambria Math"/>
                      </a:rPr>
                      <m:t>1</m:t>
                    </m:r>
                  </m:oMath>
                </a14:m>
                <a:endParaRPr lang="en-US" dirty="0" smtClean="0"/>
              </a:p>
              <a:p>
                <a:pPr lvl="1"/>
                <a:r>
                  <a:rPr lang="en-US" sz="2400" dirty="0" smtClean="0">
                    <a:solidFill>
                      <a:schemeClr val="tx1"/>
                    </a:solidFill>
                  </a:rPr>
                  <a:t>Possible to recover </a:t>
                </a:r>
                <a:r>
                  <a:rPr lang="en-US" sz="2400" dirty="0">
                    <a:solidFill>
                      <a:schemeClr val="tx1"/>
                    </a:solidFill>
                    <a:latin typeface="Calibri" pitchFamily="34" charset="0"/>
                    <a:cs typeface="Calibri" pitchFamily="34" charset="0"/>
                  </a:rPr>
                  <a:t>double-link failure</a:t>
                </a:r>
              </a:p>
              <a:p>
                <a:pPr marL="274320" lvl="1" indent="0">
                  <a:buNone/>
                </a:pPr>
                <a:endParaRPr lang="en-US" dirty="0"/>
              </a:p>
              <a:p>
                <a:endParaRPr lang="en-US" dirty="0">
                  <a:latin typeface="Calibri" pitchFamily="34" charset="0"/>
                  <a:cs typeface="Calibri" pitchFamily="34" charset="0"/>
                </a:endParaRPr>
              </a:p>
            </p:txBody>
          </p:sp>
        </mc:Choice>
        <mc:Fallback xmlns="">
          <p:sp>
            <p:nvSpPr>
              <p:cNvPr id="6" name="Content Placeholder 3"/>
              <p:cNvSpPr txBox="1">
                <a:spLocks noGrp="1" noRot="1" noChangeAspect="1" noMove="1" noResize="1" noEditPoints="1" noAdjustHandles="1" noChangeArrowheads="1" noChangeShapeType="1" noTextEdit="1"/>
              </p:cNvSpPr>
              <p:nvPr>
                <p:ph sz="quarter" idx="1"/>
              </p:nvPr>
            </p:nvSpPr>
            <p:spPr>
              <a:xfrm>
                <a:off x="590872" y="1299552"/>
                <a:ext cx="8013576" cy="4937760"/>
              </a:xfrm>
              <a:prstGeom prst="rect">
                <a:avLst/>
              </a:prstGeom>
              <a:blipFill rotWithShape="1">
                <a:blip r:embed="rId2"/>
                <a:stretch>
                  <a:fillRect l="-1370"/>
                </a:stretch>
              </a:blipFill>
            </p:spPr>
            <p:txBody>
              <a:bodyPr/>
              <a:lstStyle/>
              <a:p>
                <a:r>
                  <a:rPr lang="en-US">
                    <a:noFill/>
                  </a:rPr>
                  <a:t> </a:t>
                </a:r>
              </a:p>
            </p:txBody>
          </p:sp>
        </mc:Fallback>
      </mc:AlternateContent>
    </p:spTree>
    <p:extLst>
      <p:ext uri="{BB962C8B-B14F-4D97-AF65-F5344CB8AC3E}">
        <p14:creationId xmlns:p14="http://schemas.microsoft.com/office/powerpoint/2010/main" val="574719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107" name="Picture 3" descr="G:\Dropbox\Simulator\Tex\EPS\double_link_failur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3304" y="3212976"/>
            <a:ext cx="2298576" cy="269037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FBC32092-C876-4BA9-9400-3D63FB9FCF61}" type="slidenum">
              <a:rPr lang="en-US" altLang="ja-JP" smtClean="0"/>
              <a:pPr/>
              <a:t>18</a:t>
            </a:fld>
            <a:endParaRPr lang="en-US" altLang="ja-JP"/>
          </a:p>
        </p:txBody>
      </p:sp>
      <mc:AlternateContent xmlns:mc="http://schemas.openxmlformats.org/markup-compatibility/2006" xmlns:a14="http://schemas.microsoft.com/office/drawing/2010/main">
        <mc:Choice Requires="a14">
          <p:sp>
            <p:nvSpPr>
              <p:cNvPr id="9" name="Content Placeholder 3"/>
              <p:cNvSpPr txBox="1">
                <a:spLocks/>
              </p:cNvSpPr>
              <p:nvPr/>
            </p:nvSpPr>
            <p:spPr>
              <a:xfrm>
                <a:off x="343372" y="1556792"/>
                <a:ext cx="8229600" cy="1800200"/>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1"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1"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1"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1"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1"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1"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1"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1"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1" lang="en-US" sz="1200" kern="1200" smtClean="0">
                    <a:solidFill>
                      <a:schemeClr val="tx1"/>
                    </a:solidFill>
                    <a:latin typeface="+mn-lt"/>
                    <a:ea typeface="+mn-ea"/>
                    <a:cs typeface="+mn-cs"/>
                  </a:defRPr>
                </a:lvl9pPr>
              </a:lstStyle>
              <a:p>
                <a:pPr marL="274320" lvl="1" indent="0">
                  <a:buNone/>
                </a:pPr>
                <a:r>
                  <a:rPr lang="en-US" b="1" dirty="0" smtClean="0">
                    <a:solidFill>
                      <a:schemeClr val="tx1"/>
                    </a:solidFill>
                    <a:latin typeface="Calibri" pitchFamily="34" charset="0"/>
                    <a:cs typeface="Calibri" pitchFamily="34" charset="0"/>
                  </a:rPr>
                  <a:t>Sub-classes for </a:t>
                </a:r>
                <a:r>
                  <a:rPr lang="en-US" b="1" i="1" dirty="0" smtClean="0">
                    <a:solidFill>
                      <a:schemeClr val="tx1"/>
                    </a:solidFill>
                    <a:latin typeface="Calibri" pitchFamily="34" charset="0"/>
                    <a:cs typeface="Calibri" pitchFamily="34" charset="0"/>
                  </a:rPr>
                  <a:t>Class 2</a:t>
                </a:r>
                <a:r>
                  <a:rPr lang="en-US" b="1" dirty="0" smtClean="0">
                    <a:solidFill>
                      <a:schemeClr val="tx1"/>
                    </a:solidFill>
                    <a:latin typeface="Calibri" pitchFamily="34" charset="0"/>
                    <a:cs typeface="Calibri" pitchFamily="34" charset="0"/>
                  </a:rPr>
                  <a:t>:</a:t>
                </a:r>
              </a:p>
              <a:p>
                <a:pPr lvl="1">
                  <a:buFont typeface="Arial" pitchFamily="34" charset="0"/>
                  <a:buChar char="•"/>
                </a:pPr>
                <a:r>
                  <a:rPr lang="en-US" i="1" dirty="0" smtClean="0">
                    <a:solidFill>
                      <a:schemeClr val="tx1"/>
                    </a:solidFill>
                    <a:latin typeface="Calibri" pitchFamily="34" charset="0"/>
                    <a:cs typeface="Calibri" pitchFamily="34" charset="0"/>
                  </a:rPr>
                  <a:t>Sub-class 1:</a:t>
                </a:r>
                <a:r>
                  <a:rPr lang="en-US" dirty="0" smtClean="0">
                    <a:solidFill>
                      <a:schemeClr val="tx1"/>
                    </a:solidFill>
                    <a:latin typeface="Calibri" pitchFamily="34" charset="0"/>
                    <a:cs typeface="Calibri" pitchFamily="34" charset="0"/>
                  </a:rPr>
                  <a:t> All the </a:t>
                </a:r>
                <a:r>
                  <a:rPr lang="en-US" dirty="0">
                    <a:solidFill>
                      <a:schemeClr val="tx1"/>
                    </a:solidFill>
                    <a:latin typeface="Calibri" pitchFamily="34" charset="0"/>
                    <a:cs typeface="Calibri" pitchFamily="34" charset="0"/>
                  </a:rPr>
                  <a:t>tie-sets with failed links share the same </a:t>
                </a:r>
                <a:r>
                  <a:rPr lang="en-US" dirty="0" smtClean="0">
                    <a:solidFill>
                      <a:schemeClr val="tx1"/>
                    </a:solidFill>
                    <a:latin typeface="Calibri" pitchFamily="34" charset="0"/>
                    <a:cs typeface="Calibri" pitchFamily="34" charset="0"/>
                  </a:rPr>
                  <a:t>double-link failure, </a:t>
                </a:r>
                <a14:m>
                  <m:oMath xmlns:m="http://schemas.openxmlformats.org/officeDocument/2006/math">
                    <m:r>
                      <a:rPr lang="en-US" i="1" smtClean="0">
                        <a:solidFill>
                          <a:schemeClr val="tx1"/>
                        </a:solidFill>
                        <a:latin typeface="Cambria Math"/>
                      </a:rPr>
                      <m:t>|</m:t>
                    </m:r>
                    <m:sSub>
                      <m:sSubPr>
                        <m:ctrlPr>
                          <a:rPr lang="en-US" i="1">
                            <a:solidFill>
                              <a:schemeClr val="tx1"/>
                            </a:solidFill>
                            <a:latin typeface="Cambria Math"/>
                          </a:rPr>
                        </m:ctrlPr>
                      </m:sSubPr>
                      <m:e>
                        <m:r>
                          <a:rPr lang="en-US" i="1">
                            <a:solidFill>
                              <a:schemeClr val="tx1"/>
                            </a:solidFill>
                            <a:latin typeface="Cambria Math"/>
                          </a:rPr>
                          <m:t>𝐿</m:t>
                        </m:r>
                        <m:r>
                          <a:rPr lang="en-US" i="1">
                            <a:solidFill>
                              <a:schemeClr val="tx1"/>
                            </a:solidFill>
                            <a:latin typeface="Cambria Math"/>
                          </a:rPr>
                          <m:t>′</m:t>
                        </m:r>
                      </m:e>
                      <m:sub>
                        <m:sSub>
                          <m:sSubPr>
                            <m:ctrlPr>
                              <a:rPr lang="en-US" i="1">
                                <a:solidFill>
                                  <a:schemeClr val="tx1"/>
                                </a:solidFill>
                                <a:latin typeface="Cambria Math"/>
                              </a:rPr>
                            </m:ctrlPr>
                          </m:sSubPr>
                          <m:e>
                            <m:r>
                              <a:rPr lang="en-US" i="1">
                                <a:solidFill>
                                  <a:schemeClr val="tx1"/>
                                </a:solidFill>
                                <a:latin typeface="Cambria Math"/>
                              </a:rPr>
                              <m:t>𝐸</m:t>
                            </m:r>
                          </m:e>
                          <m:sub>
                            <m:r>
                              <a:rPr lang="en-US" i="1">
                                <a:solidFill>
                                  <a:schemeClr val="tx1"/>
                                </a:solidFill>
                                <a:latin typeface="Cambria Math"/>
                              </a:rPr>
                              <m:t>𝑖</m:t>
                            </m:r>
                            <m:r>
                              <a:rPr lang="en-US" i="1">
                                <a:solidFill>
                                  <a:schemeClr val="tx1"/>
                                </a:solidFill>
                                <a:latin typeface="Cambria Math"/>
                              </a:rPr>
                              <m:t>,</m:t>
                            </m:r>
                            <m:r>
                              <a:rPr lang="en-US" i="1">
                                <a:solidFill>
                                  <a:schemeClr val="tx1"/>
                                </a:solidFill>
                                <a:latin typeface="Cambria Math"/>
                              </a:rPr>
                              <m:t>𝑗</m:t>
                            </m:r>
                          </m:sub>
                        </m:sSub>
                      </m:sub>
                    </m:sSub>
                  </m:oMath>
                </a14:m>
                <a:r>
                  <a:rPr lang="en-US" dirty="0">
                    <a:solidFill>
                      <a:schemeClr val="tx1"/>
                    </a:solidFill>
                    <a:latin typeface="Calibri" pitchFamily="34" charset="0"/>
                    <a:cs typeface="Calibri" pitchFamily="34" charset="0"/>
                  </a:rPr>
                  <a:t>|=</a:t>
                </a:r>
                <a:r>
                  <a:rPr lang="en-US" dirty="0" smtClean="0">
                    <a:solidFill>
                      <a:schemeClr val="tx1"/>
                    </a:solidFill>
                    <a:latin typeface="Calibri" pitchFamily="34" charset="0"/>
                    <a:cs typeface="Calibri" pitchFamily="34" charset="0"/>
                  </a:rPr>
                  <a:t>0 (</a:t>
                </a:r>
                <a:r>
                  <a:rPr lang="en-US" dirty="0">
                    <a:solidFill>
                      <a:schemeClr val="tx1"/>
                    </a:solidFill>
                    <a:latin typeface="Calibri" pitchFamily="34" charset="0"/>
                    <a:cs typeface="Calibri" pitchFamily="34" charset="0"/>
                  </a:rPr>
                  <a:t>there exists no tie-set that share exactly one failed link with the tie-set having two failed </a:t>
                </a:r>
                <a:r>
                  <a:rPr lang="en-US" dirty="0" smtClean="0">
                    <a:solidFill>
                      <a:schemeClr val="tx1"/>
                    </a:solidFill>
                    <a:latin typeface="Calibri" pitchFamily="34" charset="0"/>
                    <a:cs typeface="Calibri" pitchFamily="34" charset="0"/>
                  </a:rPr>
                  <a:t>links). </a:t>
                </a:r>
              </a:p>
            </p:txBody>
          </p:sp>
        </mc:Choice>
        <mc:Fallback xmlns="">
          <p:sp>
            <p:nvSpPr>
              <p:cNvPr id="9" name="Content Placeholder 3"/>
              <p:cNvSpPr txBox="1">
                <a:spLocks noRot="1" noChangeAspect="1" noMove="1" noResize="1" noEditPoints="1" noAdjustHandles="1" noChangeArrowheads="1" noChangeShapeType="1" noTextEdit="1"/>
              </p:cNvSpPr>
              <p:nvPr/>
            </p:nvSpPr>
            <p:spPr>
              <a:xfrm>
                <a:off x="343372" y="1556792"/>
                <a:ext cx="8229600" cy="1800200"/>
              </a:xfrm>
              <a:prstGeom prst="rect">
                <a:avLst/>
              </a:prstGeom>
              <a:blipFill rotWithShape="1">
                <a:blip r:embed="rId3"/>
                <a:stretch>
                  <a:fillRect t="-2365" r="-667"/>
                </a:stretch>
              </a:blipFill>
            </p:spPr>
            <p:txBody>
              <a:bodyPr/>
              <a:lstStyle/>
              <a:p>
                <a:r>
                  <a:rPr lang="en-US">
                    <a:noFill/>
                  </a:rPr>
                  <a:t> </a:t>
                </a:r>
              </a:p>
            </p:txBody>
          </p:sp>
        </mc:Fallback>
      </mc:AlternateContent>
      <p:sp>
        <p:nvSpPr>
          <p:cNvPr id="14" name="Content Placeholder 3"/>
          <p:cNvSpPr txBox="1">
            <a:spLocks/>
          </p:cNvSpPr>
          <p:nvPr/>
        </p:nvSpPr>
        <p:spPr>
          <a:xfrm>
            <a:off x="3347864" y="3429000"/>
            <a:ext cx="5026050" cy="2819524"/>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1"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1"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1"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1"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1"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1"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1"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1"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1" lang="en-US" sz="1200" kern="1200" smtClean="0">
                <a:solidFill>
                  <a:schemeClr val="tx1"/>
                </a:solidFill>
                <a:latin typeface="+mn-lt"/>
                <a:ea typeface="+mn-ea"/>
                <a:cs typeface="+mn-cs"/>
              </a:defRPr>
            </a:lvl9pPr>
          </a:lstStyle>
          <a:p>
            <a:pPr lvl="2">
              <a:buFont typeface="Arial" pitchFamily="34" charset="0"/>
              <a:buChar char="•"/>
            </a:pPr>
            <a:r>
              <a:rPr lang="en-US" dirty="0">
                <a:latin typeface="Calibri" pitchFamily="34" charset="0"/>
                <a:cs typeface="Calibri" pitchFamily="34" charset="0"/>
              </a:rPr>
              <a:t>The system is divided into two network partitions</a:t>
            </a:r>
            <a:r>
              <a:rPr lang="en-US" dirty="0" smtClean="0">
                <a:latin typeface="Calibri" pitchFamily="34" charset="0"/>
                <a:cs typeface="Calibri" pitchFamily="34" charset="0"/>
              </a:rPr>
              <a:t>. </a:t>
            </a:r>
            <a:r>
              <a:rPr lang="en-US" dirty="0">
                <a:latin typeface="Calibri" pitchFamily="34" charset="0"/>
                <a:cs typeface="Calibri" pitchFamily="34" charset="0"/>
              </a:rPr>
              <a:t>There is no way to redirect the </a:t>
            </a:r>
            <a:r>
              <a:rPr lang="en-US" dirty="0" smtClean="0">
                <a:latin typeface="Calibri" pitchFamily="34" charset="0"/>
                <a:cs typeface="Calibri" pitchFamily="34" charset="0"/>
              </a:rPr>
              <a:t>messages between </a:t>
            </a:r>
            <a:r>
              <a:rPr lang="en-US" dirty="0">
                <a:latin typeface="Calibri" pitchFamily="34" charset="0"/>
                <a:cs typeface="Calibri" pitchFamily="34" charset="0"/>
              </a:rPr>
              <a:t>separate network partitions</a:t>
            </a:r>
            <a:r>
              <a:rPr lang="en-US" dirty="0" smtClean="0">
                <a:latin typeface="Calibri" pitchFamily="34" charset="0"/>
                <a:cs typeface="Calibri" pitchFamily="34" charset="0"/>
              </a:rPr>
              <a:t>.</a:t>
            </a:r>
            <a:endParaRPr lang="en-US" dirty="0">
              <a:latin typeface="Calibri" pitchFamily="34" charset="0"/>
              <a:cs typeface="Calibri" pitchFamily="34" charset="0"/>
            </a:endParaRPr>
          </a:p>
          <a:p>
            <a:pPr lvl="2">
              <a:buFont typeface="Arial" pitchFamily="34" charset="0"/>
              <a:buChar char="•"/>
            </a:pPr>
            <a:r>
              <a:rPr lang="en-US" dirty="0">
                <a:latin typeface="Calibri" pitchFamily="34" charset="0"/>
                <a:cs typeface="Calibri" pitchFamily="34" charset="0"/>
              </a:rPr>
              <a:t>Such a distributed system can not be restored with </a:t>
            </a:r>
            <a:r>
              <a:rPr lang="en-US" dirty="0" smtClean="0">
                <a:latin typeface="Calibri" pitchFamily="34" charset="0"/>
                <a:cs typeface="Calibri" pitchFamily="34" charset="0"/>
              </a:rPr>
              <a:t>either RSTP </a:t>
            </a:r>
            <a:r>
              <a:rPr lang="en-US" dirty="0">
                <a:latin typeface="Calibri" pitchFamily="34" charset="0"/>
                <a:cs typeface="Calibri" pitchFamily="34" charset="0"/>
              </a:rPr>
              <a:t>or TBFT. </a:t>
            </a:r>
          </a:p>
        </p:txBody>
      </p:sp>
      <p:sp>
        <p:nvSpPr>
          <p:cNvPr id="2" name="Title 1"/>
          <p:cNvSpPr>
            <a:spLocks noGrp="1"/>
          </p:cNvSpPr>
          <p:nvPr>
            <p:ph type="title"/>
          </p:nvPr>
        </p:nvSpPr>
        <p:spPr/>
        <p:txBody>
          <a:bodyPr/>
          <a:lstStyle/>
          <a:p>
            <a:r>
              <a:rPr lang="en-US" altLang="ja-JP" dirty="0" smtClean="0"/>
              <a:t>Class 2</a:t>
            </a:r>
            <a:endParaRPr lang="en-US" dirty="0"/>
          </a:p>
        </p:txBody>
      </p:sp>
    </p:spTree>
    <p:extLst>
      <p:ext uri="{BB962C8B-B14F-4D97-AF65-F5344CB8AC3E}">
        <p14:creationId xmlns:p14="http://schemas.microsoft.com/office/powerpoint/2010/main" val="38601385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BC32092-C876-4BA9-9400-3D63FB9FCF61}" type="slidenum">
              <a:rPr lang="en-US" altLang="ja-JP" smtClean="0"/>
              <a:pPr/>
              <a:t>19</a:t>
            </a:fld>
            <a:endParaRPr lang="en-US" altLang="ja-JP"/>
          </a:p>
        </p:txBody>
      </p:sp>
      <mc:AlternateContent xmlns:mc="http://schemas.openxmlformats.org/markup-compatibility/2006" xmlns:a14="http://schemas.microsoft.com/office/drawing/2010/main">
        <mc:Choice Requires="a14">
          <p:sp>
            <p:nvSpPr>
              <p:cNvPr id="9" name="Content Placeholder 3"/>
              <p:cNvSpPr txBox="1">
                <a:spLocks/>
              </p:cNvSpPr>
              <p:nvPr/>
            </p:nvSpPr>
            <p:spPr>
              <a:xfrm>
                <a:off x="338808" y="1125141"/>
                <a:ext cx="8229600" cy="936104"/>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1"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1"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1"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1"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1"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1"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1"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1"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1" lang="en-US" sz="1200" kern="1200" smtClean="0">
                    <a:solidFill>
                      <a:schemeClr val="tx1"/>
                    </a:solidFill>
                    <a:latin typeface="+mn-lt"/>
                    <a:ea typeface="+mn-ea"/>
                    <a:cs typeface="+mn-cs"/>
                  </a:defRPr>
                </a:lvl9pPr>
              </a:lstStyle>
              <a:p>
                <a:pPr lvl="1">
                  <a:buFont typeface="Arial" pitchFamily="34" charset="0"/>
                  <a:buChar char="•"/>
                </a:pPr>
                <a:r>
                  <a:rPr lang="en-US" i="1" dirty="0" smtClean="0">
                    <a:solidFill>
                      <a:schemeClr val="tx1"/>
                    </a:solidFill>
                    <a:latin typeface="Calibri" pitchFamily="34" charset="0"/>
                    <a:cs typeface="Calibri" pitchFamily="34" charset="0"/>
                  </a:rPr>
                  <a:t>Sub-class 2</a:t>
                </a:r>
                <a:r>
                  <a:rPr lang="en-US" dirty="0" smtClean="0">
                    <a:solidFill>
                      <a:schemeClr val="tx1"/>
                    </a:solidFill>
                    <a:latin typeface="Calibri" pitchFamily="34" charset="0"/>
                    <a:cs typeface="Calibri" pitchFamily="34" charset="0"/>
                  </a:rPr>
                  <a:t>: </a:t>
                </a:r>
                <a:r>
                  <a:rPr lang="en-US" dirty="0">
                    <a:solidFill>
                      <a:schemeClr val="tx1"/>
                    </a:solidFill>
                    <a:latin typeface="Calibri" pitchFamily="34" charset="0"/>
                    <a:cs typeface="Calibri" pitchFamily="34" charset="0"/>
                  </a:rPr>
                  <a:t>there is one tie-set sharing exactly one </a:t>
                </a:r>
                <a:r>
                  <a:rPr lang="en-US" dirty="0" smtClean="0">
                    <a:solidFill>
                      <a:schemeClr val="tx1"/>
                    </a:solidFill>
                    <a:latin typeface="Calibri" pitchFamily="34" charset="0"/>
                    <a:cs typeface="Calibri" pitchFamily="34" charset="0"/>
                  </a:rPr>
                  <a:t>failed link </a:t>
                </a:r>
                <a:r>
                  <a:rPr lang="en-US" dirty="0">
                    <a:solidFill>
                      <a:schemeClr val="tx1"/>
                    </a:solidFill>
                    <a:latin typeface="Calibri" pitchFamily="34" charset="0"/>
                    <a:cs typeface="Calibri" pitchFamily="34" charset="0"/>
                  </a:rPr>
                  <a:t>with the tie-sets </a:t>
                </a:r>
                <a:r>
                  <a:rPr lang="en-US" dirty="0" smtClean="0">
                    <a:solidFill>
                      <a:schemeClr val="tx1"/>
                    </a:solidFill>
                    <a:latin typeface="Calibri" pitchFamily="34" charset="0"/>
                    <a:cs typeface="Calibri" pitchFamily="34" charset="0"/>
                  </a:rPr>
                  <a:t>that have two </a:t>
                </a:r>
                <a:r>
                  <a:rPr lang="en-US" dirty="0">
                    <a:solidFill>
                      <a:schemeClr val="tx1"/>
                    </a:solidFill>
                    <a:latin typeface="Calibri" pitchFamily="34" charset="0"/>
                    <a:cs typeface="Calibri" pitchFamily="34" charset="0"/>
                  </a:rPr>
                  <a:t>failed </a:t>
                </a:r>
                <a:r>
                  <a:rPr lang="en-US" dirty="0" smtClean="0">
                    <a:solidFill>
                      <a:schemeClr val="tx1"/>
                    </a:solidFill>
                    <a:latin typeface="Calibri" pitchFamily="34" charset="0"/>
                    <a:cs typeface="Calibri" pitchFamily="34" charset="0"/>
                  </a:rPr>
                  <a:t>links, </a:t>
                </a:r>
                <a14:m>
                  <m:oMath xmlns:m="http://schemas.openxmlformats.org/officeDocument/2006/math">
                    <m:r>
                      <a:rPr lang="en-US" i="1">
                        <a:solidFill>
                          <a:schemeClr val="tx1"/>
                        </a:solidFill>
                        <a:latin typeface="Cambria Math"/>
                      </a:rPr>
                      <m:t>|</m:t>
                    </m:r>
                    <m:sSub>
                      <m:sSubPr>
                        <m:ctrlPr>
                          <a:rPr lang="en-US" i="1">
                            <a:solidFill>
                              <a:schemeClr val="tx1"/>
                            </a:solidFill>
                            <a:latin typeface="Cambria Math"/>
                          </a:rPr>
                        </m:ctrlPr>
                      </m:sSubPr>
                      <m:e>
                        <m:r>
                          <a:rPr lang="en-US" i="1">
                            <a:solidFill>
                              <a:schemeClr val="tx1"/>
                            </a:solidFill>
                            <a:latin typeface="Cambria Math"/>
                          </a:rPr>
                          <m:t>𝐿</m:t>
                        </m:r>
                        <m:r>
                          <a:rPr lang="en-US" i="1">
                            <a:solidFill>
                              <a:schemeClr val="tx1"/>
                            </a:solidFill>
                            <a:latin typeface="Cambria Math"/>
                          </a:rPr>
                          <m:t>′</m:t>
                        </m:r>
                      </m:e>
                      <m:sub>
                        <m:sSub>
                          <m:sSubPr>
                            <m:ctrlPr>
                              <a:rPr lang="en-US" i="1">
                                <a:solidFill>
                                  <a:schemeClr val="tx1"/>
                                </a:solidFill>
                                <a:latin typeface="Cambria Math"/>
                              </a:rPr>
                            </m:ctrlPr>
                          </m:sSubPr>
                          <m:e>
                            <m:r>
                              <a:rPr lang="en-US" i="1">
                                <a:solidFill>
                                  <a:schemeClr val="tx1"/>
                                </a:solidFill>
                                <a:latin typeface="Cambria Math"/>
                              </a:rPr>
                              <m:t>𝐸</m:t>
                            </m:r>
                          </m:e>
                          <m:sub>
                            <m:r>
                              <a:rPr lang="en-US" i="1">
                                <a:solidFill>
                                  <a:schemeClr val="tx1"/>
                                </a:solidFill>
                                <a:latin typeface="Cambria Math"/>
                              </a:rPr>
                              <m:t>𝑖</m:t>
                            </m:r>
                            <m:r>
                              <a:rPr lang="en-US" i="1">
                                <a:solidFill>
                                  <a:schemeClr val="tx1"/>
                                </a:solidFill>
                                <a:latin typeface="Cambria Math"/>
                              </a:rPr>
                              <m:t>,</m:t>
                            </m:r>
                            <m:r>
                              <a:rPr lang="en-US" i="1">
                                <a:solidFill>
                                  <a:schemeClr val="tx1"/>
                                </a:solidFill>
                                <a:latin typeface="Cambria Math"/>
                              </a:rPr>
                              <m:t>𝑗</m:t>
                            </m:r>
                          </m:sub>
                        </m:sSub>
                      </m:sub>
                    </m:sSub>
                  </m:oMath>
                </a14:m>
                <a:r>
                  <a:rPr lang="en-US" dirty="0">
                    <a:solidFill>
                      <a:schemeClr val="tx1"/>
                    </a:solidFill>
                    <a:latin typeface="Calibri" pitchFamily="34" charset="0"/>
                    <a:cs typeface="Calibri" pitchFamily="34" charset="0"/>
                  </a:rPr>
                  <a:t>|=</a:t>
                </a:r>
                <a:r>
                  <a:rPr lang="en-US" dirty="0" smtClean="0">
                    <a:solidFill>
                      <a:schemeClr val="tx1"/>
                    </a:solidFill>
                    <a:latin typeface="Calibri" pitchFamily="34" charset="0"/>
                    <a:cs typeface="Calibri" pitchFamily="34" charset="0"/>
                  </a:rPr>
                  <a:t>1.</a:t>
                </a:r>
                <a:endParaRPr lang="en-US" dirty="0">
                  <a:solidFill>
                    <a:schemeClr val="tx1"/>
                  </a:solidFill>
                  <a:latin typeface="Calibri" pitchFamily="34" charset="0"/>
                  <a:cs typeface="Calibri" pitchFamily="34" charset="0"/>
                </a:endParaRPr>
              </a:p>
              <a:p>
                <a:pPr lvl="1">
                  <a:buFont typeface="Arial" pitchFamily="34" charset="0"/>
                  <a:buChar char="•"/>
                </a:pPr>
                <a:endParaRPr lang="en-US" dirty="0" smtClean="0">
                  <a:solidFill>
                    <a:schemeClr val="tx1"/>
                  </a:solidFill>
                  <a:latin typeface="Calibri" pitchFamily="34" charset="0"/>
                  <a:cs typeface="Calibri" pitchFamily="34" charset="0"/>
                </a:endParaRPr>
              </a:p>
            </p:txBody>
          </p:sp>
        </mc:Choice>
        <mc:Fallback xmlns="">
          <p:sp>
            <p:nvSpPr>
              <p:cNvPr id="9" name="Content Placeholder 3"/>
              <p:cNvSpPr txBox="1">
                <a:spLocks noRot="1" noChangeAspect="1" noMove="1" noResize="1" noEditPoints="1" noAdjustHandles="1" noChangeArrowheads="1" noChangeShapeType="1" noTextEdit="1"/>
              </p:cNvSpPr>
              <p:nvPr/>
            </p:nvSpPr>
            <p:spPr>
              <a:xfrm>
                <a:off x="338808" y="1125141"/>
                <a:ext cx="8229600" cy="936104"/>
              </a:xfrm>
              <a:prstGeom prst="rect">
                <a:avLst/>
              </a:prstGeom>
              <a:blipFill rotWithShape="1">
                <a:blip r:embed="rId2"/>
                <a:stretch>
                  <a:fillRect t="-4575"/>
                </a:stretch>
              </a:blipFill>
            </p:spPr>
            <p:txBody>
              <a:bodyPr/>
              <a:lstStyle/>
              <a:p>
                <a:r>
                  <a:rPr lang="en-US">
                    <a:noFill/>
                  </a:rPr>
                  <a:t> </a:t>
                </a:r>
              </a:p>
            </p:txBody>
          </p:sp>
        </mc:Fallback>
      </mc:AlternateContent>
      <p:sp>
        <p:nvSpPr>
          <p:cNvPr id="11" name="タイトル 1"/>
          <p:cNvSpPr>
            <a:spLocks noGrp="1"/>
          </p:cNvSpPr>
          <p:nvPr>
            <p:ph type="title"/>
          </p:nvPr>
        </p:nvSpPr>
        <p:spPr>
          <a:xfrm>
            <a:off x="457200" y="152400"/>
            <a:ext cx="8229600" cy="990600"/>
          </a:xfrm>
        </p:spPr>
        <p:txBody>
          <a:bodyPr>
            <a:normAutofit/>
          </a:bodyPr>
          <a:lstStyle/>
          <a:p>
            <a:r>
              <a:rPr lang="en-US" altLang="ja-JP" dirty="0" smtClean="0"/>
              <a:t>Class 2</a:t>
            </a:r>
            <a:endParaRPr kumimoji="1" lang="ja-JP" altLang="en-US" dirty="0"/>
          </a:p>
        </p:txBody>
      </p:sp>
      <p:sp>
        <p:nvSpPr>
          <p:cNvPr id="7" name="Content Placeholder 3"/>
          <p:cNvSpPr txBox="1">
            <a:spLocks/>
          </p:cNvSpPr>
          <p:nvPr/>
        </p:nvSpPr>
        <p:spPr>
          <a:xfrm>
            <a:off x="338808" y="2061245"/>
            <a:ext cx="8229600" cy="936104"/>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1"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1"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1"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1"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1"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1"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1"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1"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1" lang="en-US" sz="1200" kern="1200" smtClean="0">
                <a:solidFill>
                  <a:schemeClr val="tx1"/>
                </a:solidFill>
                <a:latin typeface="+mn-lt"/>
                <a:ea typeface="+mn-ea"/>
                <a:cs typeface="+mn-cs"/>
              </a:defRPr>
            </a:lvl9pPr>
          </a:lstStyle>
          <a:p>
            <a:pPr marL="274320" lvl="1" indent="0">
              <a:buNone/>
            </a:pPr>
            <a:r>
              <a:rPr lang="en-US" dirty="0">
                <a:solidFill>
                  <a:schemeClr val="tx1"/>
                </a:solidFill>
                <a:latin typeface="Calibri" pitchFamily="34" charset="0"/>
                <a:cs typeface="Calibri" pitchFamily="34" charset="0"/>
              </a:rPr>
              <a:t>The </a:t>
            </a:r>
            <a:r>
              <a:rPr lang="en-US" dirty="0" smtClean="0">
                <a:solidFill>
                  <a:schemeClr val="tx1"/>
                </a:solidFill>
                <a:latin typeface="Calibri" pitchFamily="34" charset="0"/>
                <a:cs typeface="Calibri" pitchFamily="34" charset="0"/>
              </a:rPr>
              <a:t>tie-set with </a:t>
            </a:r>
            <a:r>
              <a:rPr lang="en-US" dirty="0">
                <a:solidFill>
                  <a:schemeClr val="tx1"/>
                </a:solidFill>
                <a:latin typeface="Calibri" pitchFamily="34" charset="0"/>
                <a:cs typeface="Calibri" pitchFamily="34" charset="0"/>
              </a:rPr>
              <a:t>only one failed link should be responsible </a:t>
            </a:r>
            <a:r>
              <a:rPr lang="en-US" dirty="0" smtClean="0">
                <a:solidFill>
                  <a:schemeClr val="tx1"/>
                </a:solidFill>
                <a:latin typeface="Calibri" pitchFamily="34" charset="0"/>
                <a:cs typeface="Calibri" pitchFamily="34" charset="0"/>
              </a:rPr>
              <a:t>to recover </a:t>
            </a:r>
            <a:r>
              <a:rPr lang="en-US" dirty="0">
                <a:solidFill>
                  <a:schemeClr val="tx1"/>
                </a:solidFill>
                <a:latin typeface="Calibri" pitchFamily="34" charset="0"/>
                <a:cs typeface="Calibri" pitchFamily="34" charset="0"/>
              </a:rPr>
              <a:t>its failed </a:t>
            </a:r>
            <a:r>
              <a:rPr lang="en-US" dirty="0" smtClean="0">
                <a:solidFill>
                  <a:schemeClr val="tx1"/>
                </a:solidFill>
                <a:latin typeface="Calibri" pitchFamily="34" charset="0"/>
                <a:cs typeface="Calibri" pitchFamily="34" charset="0"/>
              </a:rPr>
              <a:t>link.</a:t>
            </a:r>
          </a:p>
        </p:txBody>
      </p:sp>
      <p:pic>
        <p:nvPicPr>
          <p:cNvPr id="176131" name="Picture 3" descr="G:\Dropbox\Simulator\Tex\EPS\cotree_compete_cas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2768736"/>
            <a:ext cx="3648075" cy="3352800"/>
          </a:xfrm>
          <a:prstGeom prst="rect">
            <a:avLst/>
          </a:prstGeom>
          <a:noFill/>
          <a:extLst>
            <a:ext uri="{909E8E84-426E-40DD-AFC4-6F175D3DCCD1}">
              <a14:hiddenFill xmlns:a14="http://schemas.microsoft.com/office/drawing/2010/main">
                <a:solidFill>
                  <a:srgbClr val="FFFFFF"/>
                </a:solidFill>
              </a14:hiddenFill>
            </a:ext>
          </a:extLst>
        </p:spPr>
      </p:pic>
      <p:pic>
        <p:nvPicPr>
          <p:cNvPr id="176132" name="Picture 4" descr="G:\Dropbox\Simulator\Tex\EPS\double_link_failure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3429000"/>
            <a:ext cx="4286250" cy="261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6595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Research Target</a:t>
            </a:r>
            <a:endParaRPr kumimoji="1" lang="ja-JP" altLang="en-US" dirty="0"/>
          </a:p>
        </p:txBody>
      </p:sp>
      <p:sp>
        <p:nvSpPr>
          <p:cNvPr id="3" name="スライド番号プレースホルダ 2"/>
          <p:cNvSpPr>
            <a:spLocks noGrp="1"/>
          </p:cNvSpPr>
          <p:nvPr>
            <p:ph type="sldNum" sz="quarter" idx="12"/>
          </p:nvPr>
        </p:nvSpPr>
        <p:spPr/>
        <p:txBody>
          <a:bodyPr/>
          <a:lstStyle/>
          <a:p>
            <a:fld id="{FBC32092-C876-4BA9-9400-3D63FB9FCF61}" type="slidenum">
              <a:rPr lang="en-US" altLang="ja-JP" smtClean="0"/>
              <a:pPr/>
              <a:t>2</a:t>
            </a:fld>
            <a:endParaRPr lang="en-US" altLang="ja-JP"/>
          </a:p>
        </p:txBody>
      </p:sp>
      <p:sp>
        <p:nvSpPr>
          <p:cNvPr id="4" name="コンテンツ プレースホルダ 3"/>
          <p:cNvSpPr>
            <a:spLocks noGrp="1"/>
          </p:cNvSpPr>
          <p:nvPr>
            <p:ph sz="quarter" idx="1"/>
          </p:nvPr>
        </p:nvSpPr>
        <p:spPr/>
        <p:txBody>
          <a:bodyPr/>
          <a:lstStyle/>
          <a:p>
            <a:r>
              <a:rPr lang="en-US" altLang="ja-JP" dirty="0" smtClean="0"/>
              <a:t>Background</a:t>
            </a:r>
          </a:p>
          <a:p>
            <a:pPr lvl="1"/>
            <a:r>
              <a:rPr kumimoji="1" lang="en-US" altLang="ja-JP" dirty="0" smtClean="0"/>
              <a:t>Networks are becoming Large-Scale, Complicated</a:t>
            </a:r>
          </a:p>
          <a:p>
            <a:pPr lvl="1">
              <a:buNone/>
            </a:pPr>
            <a:r>
              <a:rPr lang="en-US" altLang="ja-JP" dirty="0" smtClean="0"/>
              <a:t>   (Mesh Topology, Intricately-Intertwined)</a:t>
            </a:r>
          </a:p>
          <a:p>
            <a:endParaRPr kumimoji="1" lang="en-US" altLang="ja-JP" dirty="0" smtClean="0"/>
          </a:p>
          <a:p>
            <a:r>
              <a:rPr lang="en-US" altLang="ja-JP" dirty="0" smtClean="0"/>
              <a:t>Loop (Ring) Network Management</a:t>
            </a:r>
          </a:p>
          <a:p>
            <a:pPr lvl="1"/>
            <a:r>
              <a:rPr kumimoji="1" lang="en-US" altLang="ja-JP" dirty="0" smtClean="0"/>
              <a:t>Ring Protection of Failure Recovery</a:t>
            </a:r>
          </a:p>
          <a:p>
            <a:pPr lvl="1"/>
            <a:r>
              <a:rPr kumimoji="1" lang="en-US" altLang="ja-JP" dirty="0" smtClean="0"/>
              <a:t>Loop Management in Power Grid</a:t>
            </a:r>
            <a:endParaRPr kumimoji="1" lang="ja-JP" altLang="en-US" dirty="0"/>
          </a:p>
        </p:txBody>
      </p:sp>
      <p:pic>
        <p:nvPicPr>
          <p:cNvPr id="5" name="Picture 2"/>
          <p:cNvPicPr>
            <a:picLocks noChangeAspect="1" noChangeArrowheads="1"/>
          </p:cNvPicPr>
          <p:nvPr/>
        </p:nvPicPr>
        <p:blipFill>
          <a:blip r:embed="rId3" cstate="print"/>
          <a:srcRect/>
          <a:stretch>
            <a:fillRect/>
          </a:stretch>
        </p:blipFill>
        <p:spPr bwMode="auto">
          <a:xfrm>
            <a:off x="5458320" y="3501008"/>
            <a:ext cx="3362152" cy="1440160"/>
          </a:xfrm>
          <a:prstGeom prst="rect">
            <a:avLst/>
          </a:prstGeom>
          <a:noFill/>
          <a:ln w="9525">
            <a:noFill/>
            <a:miter lim="800000"/>
            <a:headEnd/>
            <a:tailEnd/>
          </a:ln>
          <a:effectLst/>
        </p:spPr>
      </p:pic>
      <p:sp>
        <p:nvSpPr>
          <p:cNvPr id="6" name="下矢印 5"/>
          <p:cNvSpPr/>
          <p:nvPr/>
        </p:nvSpPr>
        <p:spPr>
          <a:xfrm>
            <a:off x="1835696" y="2636912"/>
            <a:ext cx="720080" cy="360040"/>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7" name="テキスト ボックス 6"/>
          <p:cNvSpPr txBox="1"/>
          <p:nvPr/>
        </p:nvSpPr>
        <p:spPr>
          <a:xfrm>
            <a:off x="827584" y="5301208"/>
            <a:ext cx="7471341" cy="830997"/>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kumimoji="1" lang="en-US" altLang="ja-JP" dirty="0" smtClean="0"/>
              <a:t>Aiming at Versatile Autonomous Distributed Local Control</a:t>
            </a:r>
          </a:p>
          <a:p>
            <a:r>
              <a:rPr lang="en-US" altLang="ja-JP" dirty="0" smtClean="0"/>
              <a:t>for Various Network Problems based on Loop Structure</a:t>
            </a:r>
            <a:endParaRPr kumimoji="1" lang="ja-JP" alt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BC32092-C876-4BA9-9400-3D63FB9FCF61}" type="slidenum">
              <a:rPr lang="en-US" altLang="ja-JP" smtClean="0"/>
              <a:pPr/>
              <a:t>20</a:t>
            </a:fld>
            <a:endParaRPr lang="en-US" altLang="ja-JP"/>
          </a:p>
        </p:txBody>
      </p:sp>
      <mc:AlternateContent xmlns:mc="http://schemas.openxmlformats.org/markup-compatibility/2006" xmlns:a14="http://schemas.microsoft.com/office/drawing/2010/main">
        <mc:Choice Requires="a14">
          <p:sp>
            <p:nvSpPr>
              <p:cNvPr id="9" name="Content Placeholder 3"/>
              <p:cNvSpPr txBox="1">
                <a:spLocks/>
              </p:cNvSpPr>
              <p:nvPr/>
            </p:nvSpPr>
            <p:spPr>
              <a:xfrm>
                <a:off x="343372" y="1124744"/>
                <a:ext cx="8229600" cy="2880320"/>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1"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1"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1"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1"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1"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1"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1"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1"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1" lang="en-US" sz="1200" kern="1200" smtClean="0">
                    <a:solidFill>
                      <a:schemeClr val="tx1"/>
                    </a:solidFill>
                    <a:latin typeface="+mn-lt"/>
                    <a:ea typeface="+mn-ea"/>
                    <a:cs typeface="+mn-cs"/>
                  </a:defRPr>
                </a:lvl9pPr>
              </a:lstStyle>
              <a:p>
                <a:pPr lvl="1">
                  <a:buFont typeface="Arial" pitchFamily="34" charset="0"/>
                  <a:buChar char="•"/>
                </a:pPr>
                <a:r>
                  <a:rPr lang="en-US" i="1" dirty="0">
                    <a:solidFill>
                      <a:schemeClr val="tx1"/>
                    </a:solidFill>
                    <a:latin typeface="Calibri" pitchFamily="34" charset="0"/>
                    <a:cs typeface="Calibri" pitchFamily="34" charset="0"/>
                  </a:rPr>
                  <a:t>Sub-class </a:t>
                </a:r>
                <a:r>
                  <a:rPr lang="en-US" i="1" dirty="0" smtClean="0">
                    <a:solidFill>
                      <a:schemeClr val="tx1"/>
                    </a:solidFill>
                    <a:latin typeface="Calibri" pitchFamily="34" charset="0"/>
                    <a:cs typeface="Calibri" pitchFamily="34" charset="0"/>
                  </a:rPr>
                  <a:t>2</a:t>
                </a:r>
                <a:r>
                  <a:rPr lang="en-US" dirty="0" smtClean="0">
                    <a:solidFill>
                      <a:schemeClr val="tx1"/>
                    </a:solidFill>
                    <a:latin typeface="Calibri" pitchFamily="34" charset="0"/>
                    <a:cs typeface="Calibri" pitchFamily="34" charset="0"/>
                  </a:rPr>
                  <a:t>: </a:t>
                </a:r>
                <a:r>
                  <a:rPr lang="en-US" dirty="0">
                    <a:solidFill>
                      <a:schemeClr val="tx1"/>
                    </a:solidFill>
                    <a:latin typeface="Calibri" pitchFamily="34" charset="0"/>
                    <a:cs typeface="Calibri" pitchFamily="34" charset="0"/>
                  </a:rPr>
                  <a:t>there are at least two tie-sets that </a:t>
                </a:r>
                <a:r>
                  <a:rPr lang="en-US" dirty="0" smtClean="0">
                    <a:solidFill>
                      <a:schemeClr val="tx1"/>
                    </a:solidFill>
                    <a:latin typeface="Calibri" pitchFamily="34" charset="0"/>
                    <a:cs typeface="Calibri" pitchFamily="34" charset="0"/>
                  </a:rPr>
                  <a:t>share exactly </a:t>
                </a:r>
                <a:r>
                  <a:rPr lang="en-US" dirty="0">
                    <a:solidFill>
                      <a:schemeClr val="tx1"/>
                    </a:solidFill>
                    <a:latin typeface="Calibri" pitchFamily="34" charset="0"/>
                    <a:cs typeface="Calibri" pitchFamily="34" charset="0"/>
                  </a:rPr>
                  <a:t>one of the failed links with the tie-set </a:t>
                </a:r>
                <a:r>
                  <a:rPr lang="en-US" dirty="0" smtClean="0">
                    <a:solidFill>
                      <a:schemeClr val="tx1"/>
                    </a:solidFill>
                    <a:latin typeface="Calibri" pitchFamily="34" charset="0"/>
                    <a:cs typeface="Calibri" pitchFamily="34" charset="0"/>
                  </a:rPr>
                  <a:t>which has </a:t>
                </a:r>
                <a:r>
                  <a:rPr lang="en-US" dirty="0">
                    <a:solidFill>
                      <a:schemeClr val="tx1"/>
                    </a:solidFill>
                    <a:latin typeface="Calibri" pitchFamily="34" charset="0"/>
                    <a:cs typeface="Calibri" pitchFamily="34" charset="0"/>
                  </a:rPr>
                  <a:t>two failed </a:t>
                </a:r>
                <a:r>
                  <a:rPr lang="en-US" dirty="0" smtClean="0">
                    <a:solidFill>
                      <a:schemeClr val="tx1"/>
                    </a:solidFill>
                    <a:latin typeface="Calibri" pitchFamily="34" charset="0"/>
                    <a:cs typeface="Calibri" pitchFamily="34" charset="0"/>
                  </a:rPr>
                  <a:t>links, </a:t>
                </a:r>
                <a14:m>
                  <m:oMath xmlns:m="http://schemas.openxmlformats.org/officeDocument/2006/math">
                    <m:r>
                      <a:rPr lang="en-US" i="1" smtClean="0">
                        <a:solidFill>
                          <a:schemeClr val="tx1"/>
                        </a:solidFill>
                        <a:latin typeface="Cambria Math"/>
                      </a:rPr>
                      <m:t>|</m:t>
                    </m:r>
                    <m:sSub>
                      <m:sSubPr>
                        <m:ctrlPr>
                          <a:rPr lang="en-US" i="1">
                            <a:solidFill>
                              <a:schemeClr val="tx1"/>
                            </a:solidFill>
                            <a:latin typeface="Cambria Math"/>
                          </a:rPr>
                        </m:ctrlPr>
                      </m:sSubPr>
                      <m:e>
                        <m:r>
                          <a:rPr lang="en-US" i="1">
                            <a:solidFill>
                              <a:schemeClr val="tx1"/>
                            </a:solidFill>
                            <a:latin typeface="Cambria Math"/>
                          </a:rPr>
                          <m:t>𝐿</m:t>
                        </m:r>
                        <m:r>
                          <a:rPr lang="en-US" i="1">
                            <a:solidFill>
                              <a:schemeClr val="tx1"/>
                            </a:solidFill>
                            <a:latin typeface="Cambria Math"/>
                          </a:rPr>
                          <m:t>′</m:t>
                        </m:r>
                      </m:e>
                      <m:sub>
                        <m:sSub>
                          <m:sSubPr>
                            <m:ctrlPr>
                              <a:rPr lang="en-US" i="1">
                                <a:solidFill>
                                  <a:schemeClr val="tx1"/>
                                </a:solidFill>
                                <a:latin typeface="Cambria Math"/>
                              </a:rPr>
                            </m:ctrlPr>
                          </m:sSubPr>
                          <m:e>
                            <m:r>
                              <a:rPr lang="en-US" i="1">
                                <a:solidFill>
                                  <a:schemeClr val="tx1"/>
                                </a:solidFill>
                                <a:latin typeface="Cambria Math"/>
                              </a:rPr>
                              <m:t>𝐸</m:t>
                            </m:r>
                          </m:e>
                          <m:sub>
                            <m:r>
                              <a:rPr lang="en-US" i="1">
                                <a:solidFill>
                                  <a:schemeClr val="tx1"/>
                                </a:solidFill>
                                <a:latin typeface="Cambria Math"/>
                              </a:rPr>
                              <m:t>𝑖</m:t>
                            </m:r>
                            <m:r>
                              <a:rPr lang="en-US" i="1">
                                <a:solidFill>
                                  <a:schemeClr val="tx1"/>
                                </a:solidFill>
                                <a:latin typeface="Cambria Math"/>
                              </a:rPr>
                              <m:t>,</m:t>
                            </m:r>
                            <m:r>
                              <a:rPr lang="en-US" i="1">
                                <a:solidFill>
                                  <a:schemeClr val="tx1"/>
                                </a:solidFill>
                                <a:latin typeface="Cambria Math"/>
                              </a:rPr>
                              <m:t>𝑗</m:t>
                            </m:r>
                          </m:sub>
                        </m:sSub>
                      </m:sub>
                    </m:sSub>
                  </m:oMath>
                </a14:m>
                <a:r>
                  <a:rPr lang="en-US" dirty="0">
                    <a:solidFill>
                      <a:schemeClr val="tx1"/>
                    </a:solidFill>
                    <a:latin typeface="Calibri" pitchFamily="34" charset="0"/>
                    <a:cs typeface="Calibri" pitchFamily="34" charset="0"/>
                  </a:rPr>
                  <a:t>|</a:t>
                </a:r>
                <a:r>
                  <a:rPr lang="en-US" dirty="0" smtClean="0">
                    <a:solidFill>
                      <a:schemeClr val="tx1"/>
                    </a:solidFill>
                    <a:latin typeface="Calibri" pitchFamily="34" charset="0"/>
                    <a:cs typeface="Calibri" pitchFamily="34" charset="0"/>
                  </a:rPr>
                  <a:t>≥</a:t>
                </a:r>
                <a:r>
                  <a:rPr lang="en-US" dirty="0">
                    <a:solidFill>
                      <a:schemeClr val="tx1"/>
                    </a:solidFill>
                    <a:latin typeface="Calibri" pitchFamily="34" charset="0"/>
                    <a:cs typeface="Calibri" pitchFamily="34" charset="0"/>
                  </a:rPr>
                  <a:t>2</a:t>
                </a:r>
                <a:r>
                  <a:rPr lang="en-US" dirty="0" smtClean="0">
                    <a:solidFill>
                      <a:schemeClr val="tx1"/>
                    </a:solidFill>
                    <a:latin typeface="Calibri" pitchFamily="34" charset="0"/>
                    <a:cs typeface="Calibri" pitchFamily="34" charset="0"/>
                  </a:rPr>
                  <a:t>.</a:t>
                </a:r>
                <a:endParaRPr lang="en-US" dirty="0">
                  <a:solidFill>
                    <a:schemeClr val="tx1"/>
                  </a:solidFill>
                  <a:latin typeface="Calibri" pitchFamily="34" charset="0"/>
                  <a:cs typeface="Calibri" pitchFamily="34" charset="0"/>
                </a:endParaRPr>
              </a:p>
              <a:p>
                <a:pPr lvl="1">
                  <a:buFont typeface="Arial" pitchFamily="34" charset="0"/>
                  <a:buChar char="•"/>
                </a:pPr>
                <a:endParaRPr lang="en-US" dirty="0" smtClean="0">
                  <a:solidFill>
                    <a:schemeClr val="tx1"/>
                  </a:solidFill>
                  <a:latin typeface="Calibri" pitchFamily="34" charset="0"/>
                  <a:cs typeface="Calibri" pitchFamily="34" charset="0"/>
                </a:endParaRPr>
              </a:p>
            </p:txBody>
          </p:sp>
        </mc:Choice>
        <mc:Fallback xmlns="">
          <p:sp>
            <p:nvSpPr>
              <p:cNvPr id="9" name="Content Placeholder 3"/>
              <p:cNvSpPr txBox="1">
                <a:spLocks noRot="1" noChangeAspect="1" noMove="1" noResize="1" noEditPoints="1" noAdjustHandles="1" noChangeArrowheads="1" noChangeShapeType="1" noTextEdit="1"/>
              </p:cNvSpPr>
              <p:nvPr/>
            </p:nvSpPr>
            <p:spPr>
              <a:xfrm>
                <a:off x="343372" y="1124744"/>
                <a:ext cx="8229600" cy="2880320"/>
              </a:xfrm>
              <a:prstGeom prst="rect">
                <a:avLst/>
              </a:prstGeom>
              <a:blipFill rotWithShape="1">
                <a:blip r:embed="rId2"/>
                <a:stretch>
                  <a:fillRect t="-1483"/>
                </a:stretch>
              </a:blipFill>
            </p:spPr>
            <p:txBody>
              <a:bodyPr/>
              <a:lstStyle/>
              <a:p>
                <a:r>
                  <a:rPr lang="en-US">
                    <a:noFill/>
                  </a:rPr>
                  <a:t> </a:t>
                </a:r>
              </a:p>
            </p:txBody>
          </p:sp>
        </mc:Fallback>
      </mc:AlternateContent>
      <p:sp>
        <p:nvSpPr>
          <p:cNvPr id="11" name="タイトル 1"/>
          <p:cNvSpPr>
            <a:spLocks noGrp="1"/>
          </p:cNvSpPr>
          <p:nvPr>
            <p:ph type="title"/>
          </p:nvPr>
        </p:nvSpPr>
        <p:spPr>
          <a:xfrm>
            <a:off x="457200" y="152400"/>
            <a:ext cx="8229600" cy="990600"/>
          </a:xfrm>
        </p:spPr>
        <p:txBody>
          <a:bodyPr>
            <a:normAutofit/>
          </a:bodyPr>
          <a:lstStyle/>
          <a:p>
            <a:r>
              <a:rPr lang="en-US" altLang="ja-JP" dirty="0" smtClean="0"/>
              <a:t>Class 2</a:t>
            </a:r>
            <a:endParaRPr kumimoji="1" lang="ja-JP" altLang="en-US" dirty="0"/>
          </a:p>
        </p:txBody>
      </p:sp>
      <p:pic>
        <p:nvPicPr>
          <p:cNvPr id="177155" name="Picture 3" descr="G:\Dropbox\Simulator\Tex\imgs\18\Graphs\Slide1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2852936"/>
            <a:ext cx="5172439" cy="3879329"/>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3"/>
          <p:cNvSpPr txBox="1">
            <a:spLocks/>
          </p:cNvSpPr>
          <p:nvPr/>
        </p:nvSpPr>
        <p:spPr>
          <a:xfrm>
            <a:off x="321643" y="2384884"/>
            <a:ext cx="8229600" cy="936104"/>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1"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1"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1"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1"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1"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1"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1"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1"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1" lang="en-US" sz="1200" kern="1200" smtClean="0">
                <a:solidFill>
                  <a:schemeClr val="tx1"/>
                </a:solidFill>
                <a:latin typeface="+mn-lt"/>
                <a:ea typeface="+mn-ea"/>
                <a:cs typeface="+mn-cs"/>
              </a:defRPr>
            </a:lvl9pPr>
          </a:lstStyle>
          <a:p>
            <a:pPr marL="274320" lvl="1" indent="0">
              <a:buNone/>
            </a:pPr>
            <a:r>
              <a:rPr lang="en-US" dirty="0" smtClean="0">
                <a:solidFill>
                  <a:schemeClr val="tx1"/>
                </a:solidFill>
                <a:latin typeface="Calibri" pitchFamily="34" charset="0"/>
                <a:cs typeface="Calibri" pitchFamily="34" charset="0"/>
              </a:rPr>
              <a:t>Tie-sets with </a:t>
            </a:r>
            <a:r>
              <a:rPr lang="en-US" dirty="0">
                <a:solidFill>
                  <a:schemeClr val="tx1"/>
                </a:solidFill>
                <a:latin typeface="Calibri" pitchFamily="34" charset="0"/>
                <a:cs typeface="Calibri" pitchFamily="34" charset="0"/>
              </a:rPr>
              <a:t>only one failed link should be responsible </a:t>
            </a:r>
            <a:r>
              <a:rPr lang="en-US" dirty="0" smtClean="0">
                <a:solidFill>
                  <a:schemeClr val="tx1"/>
                </a:solidFill>
                <a:latin typeface="Calibri" pitchFamily="34" charset="0"/>
                <a:cs typeface="Calibri" pitchFamily="34" charset="0"/>
              </a:rPr>
              <a:t>to recover the </a:t>
            </a:r>
            <a:r>
              <a:rPr lang="en-US" dirty="0">
                <a:solidFill>
                  <a:schemeClr val="tx1"/>
                </a:solidFill>
                <a:latin typeface="Calibri" pitchFamily="34" charset="0"/>
                <a:cs typeface="Calibri" pitchFamily="34" charset="0"/>
              </a:rPr>
              <a:t>failed </a:t>
            </a:r>
            <a:r>
              <a:rPr lang="en-US" dirty="0" smtClean="0">
                <a:solidFill>
                  <a:schemeClr val="tx1"/>
                </a:solidFill>
                <a:latin typeface="Calibri" pitchFamily="34" charset="0"/>
                <a:cs typeface="Calibri" pitchFamily="34" charset="0"/>
              </a:rPr>
              <a:t>link they have.</a:t>
            </a:r>
          </a:p>
        </p:txBody>
      </p:sp>
    </p:spTree>
    <p:extLst>
      <p:ext uri="{BB962C8B-B14F-4D97-AF65-F5344CB8AC3E}">
        <p14:creationId xmlns:p14="http://schemas.microsoft.com/office/powerpoint/2010/main" val="42271822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17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600" y="2780928"/>
            <a:ext cx="3105102" cy="3076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FBC32092-C876-4BA9-9400-3D63FB9FCF61}" type="slidenum">
              <a:rPr lang="en-US" altLang="ja-JP" smtClean="0"/>
              <a:pPr/>
              <a:t>21</a:t>
            </a:fld>
            <a:endParaRPr lang="en-US" altLang="ja-JP"/>
          </a:p>
        </p:txBody>
      </p:sp>
      <p:sp>
        <p:nvSpPr>
          <p:cNvPr id="9" name="Content Placeholder 3"/>
          <p:cNvSpPr txBox="1">
            <a:spLocks/>
          </p:cNvSpPr>
          <p:nvPr/>
        </p:nvSpPr>
        <p:spPr>
          <a:xfrm>
            <a:off x="343372" y="1124744"/>
            <a:ext cx="8229600" cy="2160240"/>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1"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1"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1"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1"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1"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1"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1"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1"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1" lang="en-US" sz="1200" kern="1200" smtClean="0">
                <a:solidFill>
                  <a:schemeClr val="tx1"/>
                </a:solidFill>
                <a:latin typeface="+mn-lt"/>
                <a:ea typeface="+mn-ea"/>
                <a:cs typeface="+mn-cs"/>
              </a:defRPr>
            </a:lvl9pPr>
          </a:lstStyle>
          <a:p>
            <a:pPr lvl="1"/>
            <a:r>
              <a:rPr lang="en-US" dirty="0" smtClean="0">
                <a:solidFill>
                  <a:schemeClr val="tx1"/>
                </a:solidFill>
                <a:latin typeface="Calibri" pitchFamily="34" charset="0"/>
                <a:cs typeface="Calibri" pitchFamily="34" charset="0"/>
              </a:rPr>
              <a:t>Each </a:t>
            </a:r>
            <a:r>
              <a:rPr lang="en-US" dirty="0">
                <a:solidFill>
                  <a:schemeClr val="tx1"/>
                </a:solidFill>
                <a:latin typeface="Calibri" pitchFamily="34" charset="0"/>
                <a:cs typeface="Calibri" pitchFamily="34" charset="0"/>
              </a:rPr>
              <a:t>node </a:t>
            </a:r>
            <a:r>
              <a:rPr lang="en-US" i="1" dirty="0">
                <a:solidFill>
                  <a:schemeClr val="tx1"/>
                </a:solidFill>
                <a:latin typeface="Calibri" pitchFamily="34" charset="0"/>
                <a:cs typeface="Calibri" pitchFamily="34" charset="0"/>
              </a:rPr>
              <a:t>v</a:t>
            </a:r>
            <a:r>
              <a:rPr lang="en-US" sz="1600" i="1" dirty="0">
                <a:solidFill>
                  <a:schemeClr val="tx1"/>
                </a:solidFill>
                <a:latin typeface="Calibri" pitchFamily="34" charset="0"/>
                <a:cs typeface="Calibri" pitchFamily="34" charset="0"/>
              </a:rPr>
              <a:t>i</a:t>
            </a:r>
            <a:r>
              <a:rPr lang="en-US" sz="1600" dirty="0">
                <a:solidFill>
                  <a:schemeClr val="tx1"/>
                </a:solidFill>
                <a:latin typeface="Calibri" pitchFamily="34" charset="0"/>
                <a:cs typeface="Calibri" pitchFamily="34" charset="0"/>
              </a:rPr>
              <a:t> </a:t>
            </a:r>
            <a:r>
              <a:rPr lang="en-US" dirty="0">
                <a:solidFill>
                  <a:schemeClr val="tx1"/>
                </a:solidFill>
                <a:latin typeface="Calibri" pitchFamily="34" charset="0"/>
                <a:cs typeface="Calibri" pitchFamily="34" charset="0"/>
              </a:rPr>
              <a:t>sends SYN message to an adjacent node </a:t>
            </a:r>
            <a:r>
              <a:rPr lang="en-US" i="1" dirty="0" err="1" smtClean="0">
                <a:solidFill>
                  <a:schemeClr val="tx1"/>
                </a:solidFill>
                <a:latin typeface="Calibri" pitchFamily="34" charset="0"/>
                <a:cs typeface="Calibri" pitchFamily="34" charset="0"/>
              </a:rPr>
              <a:t>v</a:t>
            </a:r>
            <a:r>
              <a:rPr lang="en-US" sz="1600" i="1" dirty="0" err="1" smtClean="0">
                <a:solidFill>
                  <a:schemeClr val="tx1"/>
                </a:solidFill>
                <a:latin typeface="Calibri" pitchFamily="34" charset="0"/>
                <a:cs typeface="Calibri" pitchFamily="34" charset="0"/>
              </a:rPr>
              <a:t>a</a:t>
            </a:r>
            <a:r>
              <a:rPr lang="en-US" dirty="0" smtClean="0">
                <a:solidFill>
                  <a:schemeClr val="tx1"/>
                </a:solidFill>
                <a:latin typeface="Calibri" pitchFamily="34" charset="0"/>
                <a:cs typeface="Calibri" pitchFamily="34" charset="0"/>
              </a:rPr>
              <a:t> (periodically </a:t>
            </a:r>
            <a:r>
              <a:rPr lang="en-US" dirty="0">
                <a:solidFill>
                  <a:schemeClr val="tx1"/>
                </a:solidFill>
                <a:latin typeface="Calibri" pitchFamily="34" charset="0"/>
                <a:cs typeface="Calibri" pitchFamily="34" charset="0"/>
              </a:rPr>
              <a:t>within </a:t>
            </a:r>
            <a:r>
              <a:rPr lang="en-US" dirty="0" smtClean="0">
                <a:solidFill>
                  <a:schemeClr val="tx1"/>
                </a:solidFill>
                <a:latin typeface="Calibri" pitchFamily="34" charset="0"/>
                <a:cs typeface="Calibri" pitchFamily="34" charset="0"/>
              </a:rPr>
              <a:t>some time </a:t>
            </a:r>
            <a:r>
              <a:rPr lang="en-US" dirty="0">
                <a:solidFill>
                  <a:schemeClr val="tx1"/>
                </a:solidFill>
                <a:latin typeface="Calibri" pitchFamily="34" charset="0"/>
                <a:cs typeface="Calibri" pitchFamily="34" charset="0"/>
              </a:rPr>
              <a:t>period </a:t>
            </a:r>
            <a:r>
              <a:rPr lang="en-US" i="1" dirty="0" err="1">
                <a:solidFill>
                  <a:schemeClr val="tx1"/>
                </a:solidFill>
                <a:latin typeface="Calibri" pitchFamily="34" charset="0"/>
                <a:cs typeface="Calibri" pitchFamily="34" charset="0"/>
              </a:rPr>
              <a:t>t</a:t>
            </a:r>
            <a:r>
              <a:rPr lang="en-US" sz="1800" i="1" dirty="0" err="1">
                <a:solidFill>
                  <a:schemeClr val="tx1"/>
                </a:solidFill>
                <a:latin typeface="Calibri" pitchFamily="34" charset="0"/>
                <a:cs typeface="Calibri" pitchFamily="34" charset="0"/>
              </a:rPr>
              <a:t>syn</a:t>
            </a:r>
            <a:r>
              <a:rPr lang="en-US" dirty="0">
                <a:solidFill>
                  <a:schemeClr val="tx1"/>
                </a:solidFill>
                <a:latin typeface="Calibri" pitchFamily="34" charset="0"/>
                <a:cs typeface="Calibri" pitchFamily="34" charset="0"/>
              </a:rPr>
              <a:t>).</a:t>
            </a:r>
          </a:p>
          <a:p>
            <a:pPr lvl="1"/>
            <a:r>
              <a:rPr lang="en-US" dirty="0">
                <a:solidFill>
                  <a:schemeClr val="tx1"/>
                </a:solidFill>
                <a:latin typeface="Calibri" pitchFamily="34" charset="0"/>
                <a:cs typeface="Calibri" pitchFamily="34" charset="0"/>
              </a:rPr>
              <a:t>Each </a:t>
            </a:r>
            <a:r>
              <a:rPr lang="en-US" dirty="0" smtClean="0">
                <a:solidFill>
                  <a:schemeClr val="tx1"/>
                </a:solidFill>
                <a:latin typeface="Calibri" pitchFamily="34" charset="0"/>
                <a:cs typeface="Calibri" pitchFamily="34" charset="0"/>
              </a:rPr>
              <a:t>node </a:t>
            </a:r>
            <a:r>
              <a:rPr lang="en-US" i="1" dirty="0">
                <a:solidFill>
                  <a:schemeClr val="tx1"/>
                </a:solidFill>
                <a:latin typeface="Calibri" pitchFamily="34" charset="0"/>
                <a:cs typeface="Calibri" pitchFamily="34" charset="0"/>
              </a:rPr>
              <a:t>v</a:t>
            </a:r>
            <a:r>
              <a:rPr lang="en-US" sz="1400" i="1" dirty="0">
                <a:solidFill>
                  <a:schemeClr val="tx1"/>
                </a:solidFill>
                <a:latin typeface="Calibri" pitchFamily="34" charset="0"/>
                <a:cs typeface="Calibri" pitchFamily="34" charset="0"/>
              </a:rPr>
              <a:t>i</a:t>
            </a:r>
            <a:r>
              <a:rPr lang="en-US" dirty="0" smtClean="0">
                <a:solidFill>
                  <a:schemeClr val="tx1"/>
                </a:solidFill>
                <a:latin typeface="Calibri" pitchFamily="34" charset="0"/>
                <a:cs typeface="Calibri" pitchFamily="34" charset="0"/>
              </a:rPr>
              <a:t> </a:t>
            </a:r>
            <a:r>
              <a:rPr lang="en-US" dirty="0">
                <a:solidFill>
                  <a:schemeClr val="tx1"/>
                </a:solidFill>
                <a:latin typeface="Calibri" pitchFamily="34" charset="0"/>
                <a:cs typeface="Calibri" pitchFamily="34" charset="0"/>
              </a:rPr>
              <a:t>receives ACK response message from </a:t>
            </a:r>
            <a:r>
              <a:rPr lang="en-US" i="1" dirty="0" err="1">
                <a:solidFill>
                  <a:schemeClr val="tx1"/>
                </a:solidFill>
                <a:latin typeface="Calibri" pitchFamily="34" charset="0"/>
                <a:cs typeface="Calibri" pitchFamily="34" charset="0"/>
              </a:rPr>
              <a:t>v</a:t>
            </a:r>
            <a:r>
              <a:rPr lang="en-US" sz="1400" i="1" dirty="0" err="1">
                <a:solidFill>
                  <a:schemeClr val="tx1"/>
                </a:solidFill>
                <a:latin typeface="Calibri" pitchFamily="34" charset="0"/>
                <a:cs typeface="Calibri" pitchFamily="34" charset="0"/>
              </a:rPr>
              <a:t>a</a:t>
            </a:r>
            <a:r>
              <a:rPr lang="en-US" dirty="0" smtClean="0">
                <a:solidFill>
                  <a:schemeClr val="tx1"/>
                </a:solidFill>
                <a:latin typeface="Calibri" pitchFamily="34" charset="0"/>
                <a:cs typeface="Calibri" pitchFamily="34" charset="0"/>
              </a:rPr>
              <a:t> </a:t>
            </a:r>
            <a:r>
              <a:rPr lang="en-US" dirty="0">
                <a:solidFill>
                  <a:schemeClr val="tx1"/>
                </a:solidFill>
                <a:latin typeface="Calibri" pitchFamily="34" charset="0"/>
                <a:cs typeface="Calibri" pitchFamily="34" charset="0"/>
              </a:rPr>
              <a:t>(during </a:t>
            </a:r>
            <a:r>
              <a:rPr lang="en-US" dirty="0" smtClean="0">
                <a:solidFill>
                  <a:schemeClr val="tx1"/>
                </a:solidFill>
                <a:latin typeface="Calibri" pitchFamily="34" charset="0"/>
                <a:cs typeface="Calibri" pitchFamily="34" charset="0"/>
              </a:rPr>
              <a:t>a time </a:t>
            </a:r>
            <a:r>
              <a:rPr lang="en-US" dirty="0">
                <a:solidFill>
                  <a:schemeClr val="tx1"/>
                </a:solidFill>
                <a:latin typeface="Calibri" pitchFamily="34" charset="0"/>
                <a:cs typeface="Calibri" pitchFamily="34" charset="0"/>
              </a:rPr>
              <a:t>period </a:t>
            </a:r>
            <a:r>
              <a:rPr lang="en-US" i="1" dirty="0" smtClean="0">
                <a:solidFill>
                  <a:schemeClr val="tx1"/>
                </a:solidFill>
                <a:latin typeface="Calibri" pitchFamily="34" charset="0"/>
                <a:cs typeface="Calibri" pitchFamily="34" charset="0"/>
              </a:rPr>
              <a:t>t</a:t>
            </a:r>
            <a:r>
              <a:rPr lang="en-US" sz="1800" i="1" dirty="0" smtClean="0">
                <a:solidFill>
                  <a:schemeClr val="tx1"/>
                </a:solidFill>
                <a:latin typeface="Calibri" pitchFamily="34" charset="0"/>
                <a:cs typeface="Calibri" pitchFamily="34" charset="0"/>
              </a:rPr>
              <a:t>ack</a:t>
            </a:r>
            <a:r>
              <a:rPr lang="en-US" dirty="0" smtClean="0">
                <a:solidFill>
                  <a:schemeClr val="tx1"/>
                </a:solidFill>
                <a:latin typeface="Calibri" pitchFamily="34" charset="0"/>
                <a:cs typeface="Calibri" pitchFamily="34" charset="0"/>
              </a:rPr>
              <a:t>).</a:t>
            </a:r>
          </a:p>
        </p:txBody>
      </p:sp>
      <p:sp>
        <p:nvSpPr>
          <p:cNvPr id="11" name="タイトル 1"/>
          <p:cNvSpPr>
            <a:spLocks noGrp="1"/>
          </p:cNvSpPr>
          <p:nvPr>
            <p:ph type="title"/>
          </p:nvPr>
        </p:nvSpPr>
        <p:spPr>
          <a:xfrm>
            <a:off x="457200" y="152400"/>
            <a:ext cx="8229600" cy="990600"/>
          </a:xfrm>
        </p:spPr>
        <p:txBody>
          <a:bodyPr>
            <a:normAutofit/>
          </a:bodyPr>
          <a:lstStyle/>
          <a:p>
            <a:r>
              <a:rPr lang="en-US" altLang="ja-JP" dirty="0"/>
              <a:t>Failure </a:t>
            </a:r>
            <a:r>
              <a:rPr lang="en-US" altLang="ja-JP" dirty="0" smtClean="0"/>
              <a:t>detection mechanism.</a:t>
            </a:r>
            <a:endParaRPr lang="en-US" altLang="ja-JP" dirty="0"/>
          </a:p>
        </p:txBody>
      </p:sp>
      <p:sp>
        <p:nvSpPr>
          <p:cNvPr id="7" name="Content Placeholder 3"/>
          <p:cNvSpPr txBox="1">
            <a:spLocks/>
          </p:cNvSpPr>
          <p:nvPr/>
        </p:nvSpPr>
        <p:spPr>
          <a:xfrm>
            <a:off x="4139952" y="3708370"/>
            <a:ext cx="4649044" cy="2160240"/>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1"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1"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1"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1"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1"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1"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1"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1"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1" lang="en-US" sz="1200" kern="1200" smtClean="0">
                <a:solidFill>
                  <a:schemeClr val="tx1"/>
                </a:solidFill>
                <a:latin typeface="+mn-lt"/>
                <a:ea typeface="+mn-ea"/>
                <a:cs typeface="+mn-cs"/>
              </a:defRPr>
            </a:lvl9pPr>
          </a:lstStyle>
          <a:p>
            <a:pPr marL="274320" lvl="1" indent="0">
              <a:buNone/>
            </a:pPr>
            <a:r>
              <a:rPr lang="en-US" dirty="0">
                <a:solidFill>
                  <a:schemeClr val="tx1"/>
                </a:solidFill>
              </a:rPr>
              <a:t>The direction may be decided by the order of edges </a:t>
            </a:r>
            <a:r>
              <a:rPr lang="en-US" dirty="0" smtClean="0">
                <a:solidFill>
                  <a:schemeClr val="tx1"/>
                </a:solidFill>
              </a:rPr>
              <a:t>in Tie-set </a:t>
            </a:r>
            <a:r>
              <a:rPr lang="en-US" dirty="0">
                <a:solidFill>
                  <a:schemeClr val="tx1"/>
                </a:solidFill>
              </a:rPr>
              <a:t>Information table, such </a:t>
            </a:r>
            <a:r>
              <a:rPr lang="en-US" dirty="0" smtClean="0">
                <a:solidFill>
                  <a:schemeClr val="tx1"/>
                </a:solidFill>
              </a:rPr>
              <a:t>as </a:t>
            </a:r>
            <a:r>
              <a:rPr lang="en-US" i="1" dirty="0" err="1" smtClean="0">
                <a:solidFill>
                  <a:schemeClr val="tx1"/>
                </a:solidFill>
              </a:rPr>
              <a:t>EdgeTable</a:t>
            </a:r>
            <a:r>
              <a:rPr lang="en-US" dirty="0" smtClean="0">
                <a:solidFill>
                  <a:schemeClr val="tx1"/>
                </a:solidFill>
              </a:rPr>
              <a:t> </a:t>
            </a:r>
            <a:r>
              <a:rPr lang="en-US" dirty="0">
                <a:solidFill>
                  <a:schemeClr val="tx1"/>
                </a:solidFill>
              </a:rPr>
              <a:t>or </a:t>
            </a:r>
            <a:r>
              <a:rPr lang="en-US" i="1" dirty="0" err="1">
                <a:solidFill>
                  <a:schemeClr val="tx1"/>
                </a:solidFill>
              </a:rPr>
              <a:t>NodeTable</a:t>
            </a:r>
            <a:r>
              <a:rPr lang="en-US" dirty="0">
                <a:solidFill>
                  <a:schemeClr val="tx1"/>
                </a:solidFill>
              </a:rPr>
              <a:t>.</a:t>
            </a:r>
            <a:endParaRPr lang="en-US" dirty="0" smtClean="0">
              <a:solidFill>
                <a:schemeClr val="tx1"/>
              </a:solidFill>
              <a:latin typeface="Calibri" pitchFamily="34" charset="0"/>
              <a:cs typeface="Calibri" pitchFamily="34" charset="0"/>
            </a:endParaRPr>
          </a:p>
        </p:txBody>
      </p:sp>
    </p:spTree>
    <p:extLst>
      <p:ext uri="{BB962C8B-B14F-4D97-AF65-F5344CB8AC3E}">
        <p14:creationId xmlns:p14="http://schemas.microsoft.com/office/powerpoint/2010/main" val="36598673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Failure </a:t>
            </a:r>
            <a:r>
              <a:rPr lang="en-US" altLang="ja-JP" dirty="0" smtClean="0"/>
              <a:t>recovery algorithm.</a:t>
            </a:r>
            <a:endParaRPr kumimoji="1" lang="ja-JP" altLang="en-US" dirty="0"/>
          </a:p>
        </p:txBody>
      </p:sp>
      <p:sp>
        <p:nvSpPr>
          <p:cNvPr id="3" name="スライド番号プレースホルダ 2"/>
          <p:cNvSpPr>
            <a:spLocks noGrp="1"/>
          </p:cNvSpPr>
          <p:nvPr>
            <p:ph type="sldNum" sz="quarter" idx="12"/>
          </p:nvPr>
        </p:nvSpPr>
        <p:spPr/>
        <p:txBody>
          <a:bodyPr/>
          <a:lstStyle/>
          <a:p>
            <a:fld id="{FBC32092-C876-4BA9-9400-3D63FB9FCF61}" type="slidenum">
              <a:rPr lang="en-US" altLang="ja-JP" smtClean="0"/>
              <a:pPr/>
              <a:t>22</a:t>
            </a:fld>
            <a:endParaRPr lang="en-US" altLang="ja-JP"/>
          </a:p>
        </p:txBody>
      </p:sp>
      <p:sp>
        <p:nvSpPr>
          <p:cNvPr id="5" name="Content Placeholder 3"/>
          <p:cNvSpPr txBox="1">
            <a:spLocks/>
          </p:cNvSpPr>
          <p:nvPr/>
        </p:nvSpPr>
        <p:spPr>
          <a:xfrm>
            <a:off x="343372" y="1628800"/>
            <a:ext cx="8261076" cy="432048"/>
          </a:xfrm>
          <a:prstGeom prst="rect">
            <a:avLst/>
          </a:prstGeom>
        </p:spPr>
        <p:style>
          <a:lnRef idx="1">
            <a:schemeClr val="accent2"/>
          </a:lnRef>
          <a:fillRef idx="2">
            <a:schemeClr val="accent2"/>
          </a:fillRef>
          <a:effectRef idx="1">
            <a:schemeClr val="accent2"/>
          </a:effectRef>
          <a:fontRef idx="minor">
            <a:schemeClr val="dk1"/>
          </a:fontRef>
        </p:style>
        <p:txBody>
          <a:bodyPr vert="horz">
            <a:normAutofit fontScale="92500" lnSpcReduction="20000"/>
          </a:bodyPr>
          <a:lstStyle>
            <a:lvl1pPr marL="274320" indent="-274320" algn="l" rtl="0" eaLnBrk="1" latinLnBrk="0" hangingPunct="1">
              <a:spcBef>
                <a:spcPts val="600"/>
              </a:spcBef>
              <a:buClr>
                <a:schemeClr val="accent1"/>
              </a:buClr>
              <a:buSzPct val="76000"/>
              <a:buFont typeface="Wingdings 3"/>
              <a:buChar char=""/>
              <a:defRPr kumimoji="1"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1"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1"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1"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1"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1"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1"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1"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1" lang="en-US" sz="1200" kern="1200" smtClean="0">
                <a:solidFill>
                  <a:schemeClr val="tx1"/>
                </a:solidFill>
                <a:latin typeface="+mn-lt"/>
                <a:ea typeface="+mn-ea"/>
                <a:cs typeface="+mn-cs"/>
              </a:defRPr>
            </a:lvl9pPr>
          </a:lstStyle>
          <a:p>
            <a:r>
              <a:rPr lang="en-US" sz="2800" i="1" dirty="0" smtClean="0">
                <a:latin typeface="Calibri" pitchFamily="34" charset="0"/>
                <a:cs typeface="Calibri" pitchFamily="34" charset="0"/>
              </a:rPr>
              <a:t>Step 1</a:t>
            </a:r>
            <a:r>
              <a:rPr lang="en-US" sz="2800" dirty="0" smtClean="0">
                <a:latin typeface="Calibri" pitchFamily="34" charset="0"/>
                <a:cs typeface="Calibri" pitchFamily="34" charset="0"/>
              </a:rPr>
              <a:t>: </a:t>
            </a:r>
            <a:r>
              <a:rPr lang="en-US" sz="2800" dirty="0">
                <a:latin typeface="Calibri" pitchFamily="34" charset="0"/>
                <a:cs typeface="Calibri" pitchFamily="34" charset="0"/>
              </a:rPr>
              <a:t>Blocking physical ports connected to </a:t>
            </a:r>
            <a:r>
              <a:rPr lang="en-US" sz="2800" i="1" dirty="0" err="1" smtClean="0">
                <a:latin typeface="Calibri" pitchFamily="34" charset="0"/>
                <a:cs typeface="Calibri" pitchFamily="34" charset="0"/>
              </a:rPr>
              <a:t>e</a:t>
            </a:r>
            <a:r>
              <a:rPr lang="en-US" sz="1600" i="1" dirty="0" err="1" smtClean="0">
                <a:latin typeface="Calibri" pitchFamily="34" charset="0"/>
                <a:cs typeface="Calibri" pitchFamily="34" charset="0"/>
              </a:rPr>
              <a:t>f</a:t>
            </a:r>
            <a:r>
              <a:rPr lang="en-US" sz="2800" dirty="0" smtClean="0">
                <a:latin typeface="Calibri" pitchFamily="34" charset="0"/>
                <a:cs typeface="Calibri" pitchFamily="34" charset="0"/>
              </a:rPr>
              <a:t>.</a:t>
            </a:r>
          </a:p>
        </p:txBody>
      </p:sp>
      <p:sp>
        <p:nvSpPr>
          <p:cNvPr id="6" name="Content Placeholder 3"/>
          <p:cNvSpPr txBox="1">
            <a:spLocks/>
          </p:cNvSpPr>
          <p:nvPr/>
        </p:nvSpPr>
        <p:spPr>
          <a:xfrm>
            <a:off x="343372" y="2132856"/>
            <a:ext cx="8261076" cy="720080"/>
          </a:xfrm>
          <a:prstGeom prst="rect">
            <a:avLst/>
          </a:prstGeom>
        </p:spPr>
        <p:style>
          <a:lnRef idx="1">
            <a:schemeClr val="accent2"/>
          </a:lnRef>
          <a:fillRef idx="2">
            <a:schemeClr val="accent2"/>
          </a:fillRef>
          <a:effectRef idx="1">
            <a:schemeClr val="accent2"/>
          </a:effectRef>
          <a:fontRef idx="minor">
            <a:schemeClr val="dk1"/>
          </a:fontRef>
        </p:style>
        <p:txBody>
          <a:bodyPr vert="horz">
            <a:normAutofit fontScale="85000" lnSpcReduction="20000"/>
          </a:bodyPr>
          <a:lstStyle>
            <a:lvl1pPr marL="274320" indent="-274320" algn="l" rtl="0" eaLnBrk="1" latinLnBrk="0" hangingPunct="1">
              <a:spcBef>
                <a:spcPts val="600"/>
              </a:spcBef>
              <a:buClr>
                <a:schemeClr val="accent1"/>
              </a:buClr>
              <a:buSzPct val="76000"/>
              <a:buFont typeface="Wingdings 3"/>
              <a:buChar char=""/>
              <a:defRPr kumimoji="1"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1"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1"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1"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1"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1"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1"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1"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1" lang="en-US" sz="1200" kern="1200" smtClean="0">
                <a:solidFill>
                  <a:schemeClr val="tx1"/>
                </a:solidFill>
                <a:latin typeface="+mn-lt"/>
                <a:ea typeface="+mn-ea"/>
                <a:cs typeface="+mn-cs"/>
              </a:defRPr>
            </a:lvl9pPr>
          </a:lstStyle>
          <a:p>
            <a:r>
              <a:rPr lang="en-US" sz="2800" i="1" dirty="0">
                <a:latin typeface="Calibri" pitchFamily="34" charset="0"/>
                <a:cs typeface="Calibri" pitchFamily="34" charset="0"/>
              </a:rPr>
              <a:t>Step 2</a:t>
            </a:r>
            <a:r>
              <a:rPr lang="en-US" sz="2800" dirty="0">
                <a:latin typeface="Calibri" pitchFamily="34" charset="0"/>
                <a:cs typeface="Calibri" pitchFamily="34" charset="0"/>
              </a:rPr>
              <a:t>: Selecting from </a:t>
            </a:r>
            <a:r>
              <a:rPr lang="en-US" sz="2800" i="1" dirty="0">
                <a:latin typeface="Calibri" pitchFamily="34" charset="0"/>
                <a:cs typeface="Calibri" pitchFamily="34" charset="0"/>
              </a:rPr>
              <a:t>Tie-set Information </a:t>
            </a:r>
            <a:r>
              <a:rPr lang="en-US" sz="2800" dirty="0">
                <a:latin typeface="Calibri" pitchFamily="34" charset="0"/>
                <a:cs typeface="Calibri" pitchFamily="34" charset="0"/>
              </a:rPr>
              <a:t>a set of tie-sets that include </a:t>
            </a:r>
            <a:r>
              <a:rPr lang="en-US" sz="2800" i="1" dirty="0" err="1">
                <a:latin typeface="Calibri" pitchFamily="34" charset="0"/>
                <a:cs typeface="Calibri" pitchFamily="34" charset="0"/>
              </a:rPr>
              <a:t>e</a:t>
            </a:r>
            <a:r>
              <a:rPr lang="en-US" sz="1600" i="1" dirty="0" err="1">
                <a:latin typeface="Calibri" pitchFamily="34" charset="0"/>
                <a:cs typeface="Calibri" pitchFamily="34" charset="0"/>
              </a:rPr>
              <a:t>f</a:t>
            </a:r>
            <a:r>
              <a:rPr lang="en-US" sz="1600" i="1" dirty="0" smtClean="0">
                <a:latin typeface="Calibri" pitchFamily="34" charset="0"/>
                <a:cs typeface="Calibri" pitchFamily="34" charset="0"/>
              </a:rPr>
              <a:t>.</a:t>
            </a:r>
            <a:endParaRPr lang="en-US" sz="2800" dirty="0">
              <a:latin typeface="Calibri" pitchFamily="34" charset="0"/>
              <a:cs typeface="Calibri" pitchFamily="34" charset="0"/>
            </a:endParaRPr>
          </a:p>
        </p:txBody>
      </p:sp>
      <p:sp>
        <p:nvSpPr>
          <p:cNvPr id="7" name="Content Placeholder 3"/>
          <p:cNvSpPr txBox="1">
            <a:spLocks/>
          </p:cNvSpPr>
          <p:nvPr/>
        </p:nvSpPr>
        <p:spPr>
          <a:xfrm>
            <a:off x="343372" y="2924944"/>
            <a:ext cx="8261076" cy="720080"/>
          </a:xfrm>
          <a:prstGeom prst="rect">
            <a:avLst/>
          </a:prstGeom>
        </p:spPr>
        <p:style>
          <a:lnRef idx="1">
            <a:schemeClr val="accent2"/>
          </a:lnRef>
          <a:fillRef idx="2">
            <a:schemeClr val="accent2"/>
          </a:fillRef>
          <a:effectRef idx="1">
            <a:schemeClr val="accent2"/>
          </a:effectRef>
          <a:fontRef idx="minor">
            <a:schemeClr val="dk1"/>
          </a:fontRef>
        </p:style>
        <p:txBody>
          <a:bodyPr vert="horz">
            <a:normAutofit fontScale="85000" lnSpcReduction="20000"/>
          </a:bodyPr>
          <a:lstStyle>
            <a:lvl1pPr marL="274320" indent="-274320" algn="l" rtl="0" eaLnBrk="1" latinLnBrk="0" hangingPunct="1">
              <a:spcBef>
                <a:spcPts val="600"/>
              </a:spcBef>
              <a:buClr>
                <a:schemeClr val="accent1"/>
              </a:buClr>
              <a:buSzPct val="76000"/>
              <a:buFont typeface="Wingdings 3"/>
              <a:buChar char=""/>
              <a:defRPr kumimoji="1"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1"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1"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1"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1"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1"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1"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1"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1" lang="en-US" sz="1200" kern="1200" smtClean="0">
                <a:solidFill>
                  <a:schemeClr val="tx1"/>
                </a:solidFill>
                <a:latin typeface="+mn-lt"/>
                <a:ea typeface="+mn-ea"/>
                <a:cs typeface="+mn-cs"/>
              </a:defRPr>
            </a:lvl9pPr>
          </a:lstStyle>
          <a:p>
            <a:r>
              <a:rPr lang="en-US" sz="2800" i="1" dirty="0">
                <a:latin typeface="Calibri" pitchFamily="34" charset="0"/>
                <a:cs typeface="Calibri" pitchFamily="34" charset="0"/>
              </a:rPr>
              <a:t>Step 3</a:t>
            </a:r>
            <a:r>
              <a:rPr lang="en-US" sz="2800" dirty="0">
                <a:latin typeface="Calibri" pitchFamily="34" charset="0"/>
                <a:cs typeface="Calibri" pitchFamily="34" charset="0"/>
              </a:rPr>
              <a:t>: Sharing information about the failure </a:t>
            </a:r>
            <a:r>
              <a:rPr lang="en-US" sz="2800" i="1" dirty="0" err="1">
                <a:latin typeface="Calibri" pitchFamily="34" charset="0"/>
                <a:cs typeface="Calibri" pitchFamily="34" charset="0"/>
              </a:rPr>
              <a:t>e</a:t>
            </a:r>
            <a:r>
              <a:rPr lang="en-US" sz="1600" i="1" dirty="0" err="1">
                <a:latin typeface="Calibri" pitchFamily="34" charset="0"/>
                <a:cs typeface="Calibri" pitchFamily="34" charset="0"/>
              </a:rPr>
              <a:t>f</a:t>
            </a:r>
            <a:r>
              <a:rPr lang="en-US" sz="2800" dirty="0">
                <a:latin typeface="Calibri" pitchFamily="34" charset="0"/>
                <a:cs typeface="Calibri" pitchFamily="34" charset="0"/>
              </a:rPr>
              <a:t> within nodes of selected set of tie-sets</a:t>
            </a:r>
            <a:r>
              <a:rPr lang="en-US" sz="2800" dirty="0" smtClean="0">
                <a:latin typeface="Calibri" pitchFamily="34" charset="0"/>
                <a:cs typeface="Calibri" pitchFamily="34" charset="0"/>
              </a:rPr>
              <a:t>.</a:t>
            </a:r>
            <a:endParaRPr lang="en-US" sz="2800" dirty="0">
              <a:latin typeface="Calibri" pitchFamily="34" charset="0"/>
              <a:cs typeface="Calibri" pitchFamily="34" charset="0"/>
            </a:endParaRPr>
          </a:p>
        </p:txBody>
      </p:sp>
      <p:sp>
        <p:nvSpPr>
          <p:cNvPr id="8" name="Content Placeholder 3"/>
          <p:cNvSpPr txBox="1">
            <a:spLocks/>
          </p:cNvSpPr>
          <p:nvPr/>
        </p:nvSpPr>
        <p:spPr>
          <a:xfrm>
            <a:off x="360140" y="4221088"/>
            <a:ext cx="8261076" cy="1008112"/>
          </a:xfrm>
          <a:prstGeom prst="rect">
            <a:avLst/>
          </a:prstGeom>
          <a:solidFill>
            <a:schemeClr val="accent4">
              <a:lumMod val="60000"/>
              <a:lumOff val="40000"/>
            </a:schemeClr>
          </a:solidFill>
        </p:spPr>
        <p:style>
          <a:lnRef idx="1">
            <a:schemeClr val="accent2"/>
          </a:lnRef>
          <a:fillRef idx="2">
            <a:schemeClr val="accent2"/>
          </a:fillRef>
          <a:effectRef idx="1">
            <a:schemeClr val="accent2"/>
          </a:effectRef>
          <a:fontRef idx="minor">
            <a:schemeClr val="dk1"/>
          </a:fontRef>
        </p:style>
        <p:txBody>
          <a:bodyPr vert="horz">
            <a:normAutofit fontScale="85000" lnSpcReduction="20000"/>
          </a:bodyPr>
          <a:lstStyle>
            <a:lvl1pPr marL="274320" indent="-274320" algn="l" rtl="0" eaLnBrk="1" latinLnBrk="0" hangingPunct="1">
              <a:spcBef>
                <a:spcPts val="600"/>
              </a:spcBef>
              <a:buClr>
                <a:schemeClr val="accent1"/>
              </a:buClr>
              <a:buSzPct val="76000"/>
              <a:buFont typeface="Wingdings 3"/>
              <a:buChar char=""/>
              <a:defRPr kumimoji="1"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1"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1"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1"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1"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1"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1"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1"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1" lang="en-US" sz="1200" kern="1200" smtClean="0">
                <a:solidFill>
                  <a:schemeClr val="tx1"/>
                </a:solidFill>
                <a:latin typeface="+mn-lt"/>
                <a:ea typeface="+mn-ea"/>
                <a:cs typeface="+mn-cs"/>
              </a:defRPr>
            </a:lvl9pPr>
          </a:lstStyle>
          <a:p>
            <a:r>
              <a:rPr lang="en-US" sz="2800" i="1" dirty="0">
                <a:latin typeface="Calibri" pitchFamily="34" charset="0"/>
                <a:cs typeface="Calibri" pitchFamily="34" charset="0"/>
              </a:rPr>
              <a:t>Step 4</a:t>
            </a:r>
            <a:r>
              <a:rPr lang="en-US" sz="2800" dirty="0">
                <a:latin typeface="Calibri" pitchFamily="34" charset="0"/>
                <a:cs typeface="Calibri" pitchFamily="34" charset="0"/>
              </a:rPr>
              <a:t>: Receiving a message about failure and storing the failure information, sending a copy of the message to the next node in the tie-set</a:t>
            </a:r>
            <a:r>
              <a:rPr lang="en-US" sz="2800" dirty="0" smtClean="0">
                <a:latin typeface="Calibri" pitchFamily="34" charset="0"/>
                <a:cs typeface="Calibri" pitchFamily="34" charset="0"/>
              </a:rPr>
              <a:t>.</a:t>
            </a:r>
            <a:endParaRPr lang="en-US" sz="2800" dirty="0">
              <a:latin typeface="Calibri" pitchFamily="34" charset="0"/>
              <a:cs typeface="Calibri" pitchFamily="34" charset="0"/>
            </a:endParaRPr>
          </a:p>
        </p:txBody>
      </p:sp>
      <p:sp>
        <p:nvSpPr>
          <p:cNvPr id="9" name="Content Placeholder 3"/>
          <p:cNvSpPr txBox="1">
            <a:spLocks/>
          </p:cNvSpPr>
          <p:nvPr/>
        </p:nvSpPr>
        <p:spPr>
          <a:xfrm>
            <a:off x="371575" y="5301208"/>
            <a:ext cx="8261076" cy="504056"/>
          </a:xfrm>
          <a:prstGeom prst="rect">
            <a:avLst/>
          </a:prstGeom>
          <a:solidFill>
            <a:schemeClr val="accent4">
              <a:lumMod val="60000"/>
              <a:lumOff val="40000"/>
            </a:schemeClr>
          </a:solidFill>
        </p:spPr>
        <p:style>
          <a:lnRef idx="1">
            <a:schemeClr val="accent2"/>
          </a:lnRef>
          <a:fillRef idx="2">
            <a:schemeClr val="accent2"/>
          </a:fillRef>
          <a:effectRef idx="1">
            <a:schemeClr val="accent2"/>
          </a:effectRef>
          <a:fontRef idx="minor">
            <a:schemeClr val="dk1"/>
          </a:fontRef>
        </p:style>
        <p:txBody>
          <a:bodyPr vert="horz">
            <a:normAutofit fontScale="85000" lnSpcReduction="10000"/>
          </a:bodyPr>
          <a:lstStyle>
            <a:lvl1pPr marL="274320" indent="-274320" algn="l" rtl="0" eaLnBrk="1" latinLnBrk="0" hangingPunct="1">
              <a:spcBef>
                <a:spcPts val="600"/>
              </a:spcBef>
              <a:buClr>
                <a:schemeClr val="accent1"/>
              </a:buClr>
              <a:buSzPct val="76000"/>
              <a:buFont typeface="Wingdings 3"/>
              <a:buChar char=""/>
              <a:defRPr kumimoji="1"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1"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1"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1"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1"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1"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1"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1"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1" lang="en-US" sz="1200" kern="1200" smtClean="0">
                <a:solidFill>
                  <a:schemeClr val="tx1"/>
                </a:solidFill>
                <a:latin typeface="+mn-lt"/>
                <a:ea typeface="+mn-ea"/>
                <a:cs typeface="+mn-cs"/>
              </a:defRPr>
            </a:lvl9pPr>
          </a:lstStyle>
          <a:p>
            <a:r>
              <a:rPr lang="en-US" sz="2800" i="1" dirty="0">
                <a:latin typeface="Calibri" pitchFamily="34" charset="0"/>
                <a:cs typeface="Calibri" pitchFamily="34" charset="0"/>
              </a:rPr>
              <a:t>Step 5</a:t>
            </a:r>
            <a:r>
              <a:rPr lang="en-US" sz="2800" dirty="0">
                <a:latin typeface="Calibri" pitchFamily="34" charset="0"/>
                <a:cs typeface="Calibri" pitchFamily="34" charset="0"/>
              </a:rPr>
              <a:t>: Analyzing failure information and making a decision</a:t>
            </a:r>
            <a:r>
              <a:rPr lang="en-US" sz="2800" dirty="0" smtClean="0">
                <a:latin typeface="Calibri" pitchFamily="34" charset="0"/>
                <a:cs typeface="Calibri" pitchFamily="34" charset="0"/>
              </a:rPr>
              <a:t>.</a:t>
            </a:r>
            <a:endParaRPr lang="en-US" sz="2800" dirty="0">
              <a:latin typeface="Calibri" pitchFamily="34" charset="0"/>
              <a:cs typeface="Calibri" pitchFamily="34" charset="0"/>
            </a:endParaRPr>
          </a:p>
        </p:txBody>
      </p:sp>
      <p:sp>
        <p:nvSpPr>
          <p:cNvPr id="10" name="Content Placeholder 3"/>
          <p:cNvSpPr txBox="1">
            <a:spLocks/>
          </p:cNvSpPr>
          <p:nvPr/>
        </p:nvSpPr>
        <p:spPr>
          <a:xfrm>
            <a:off x="371575" y="5877272"/>
            <a:ext cx="8261076" cy="432048"/>
          </a:xfrm>
          <a:prstGeom prst="rect">
            <a:avLst/>
          </a:prstGeom>
          <a:solidFill>
            <a:schemeClr val="accent4">
              <a:lumMod val="60000"/>
              <a:lumOff val="40000"/>
            </a:schemeClr>
          </a:solidFill>
        </p:spPr>
        <p:style>
          <a:lnRef idx="1">
            <a:schemeClr val="accent2"/>
          </a:lnRef>
          <a:fillRef idx="2">
            <a:schemeClr val="accent2"/>
          </a:fillRef>
          <a:effectRef idx="1">
            <a:schemeClr val="accent2"/>
          </a:effectRef>
          <a:fontRef idx="minor">
            <a:schemeClr val="dk1"/>
          </a:fontRef>
        </p:style>
        <p:txBody>
          <a:bodyPr vert="horz">
            <a:normAutofit fontScale="85000" lnSpcReduction="10000"/>
          </a:bodyPr>
          <a:lstStyle>
            <a:lvl1pPr marL="274320" indent="-274320" algn="l" rtl="0" eaLnBrk="1" latinLnBrk="0" hangingPunct="1">
              <a:spcBef>
                <a:spcPts val="600"/>
              </a:spcBef>
              <a:buClr>
                <a:schemeClr val="accent1"/>
              </a:buClr>
              <a:buSzPct val="76000"/>
              <a:buFont typeface="Wingdings 3"/>
              <a:buChar char=""/>
              <a:defRPr kumimoji="1"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1"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1"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1"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1"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1"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1"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1"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1" lang="en-US" sz="1200" kern="1200" smtClean="0">
                <a:solidFill>
                  <a:schemeClr val="tx1"/>
                </a:solidFill>
                <a:latin typeface="+mn-lt"/>
                <a:ea typeface="+mn-ea"/>
                <a:cs typeface="+mn-cs"/>
              </a:defRPr>
            </a:lvl9pPr>
          </a:lstStyle>
          <a:p>
            <a:r>
              <a:rPr lang="en-US" sz="2800" i="1" dirty="0">
                <a:latin typeface="Calibri" pitchFamily="34" charset="0"/>
                <a:cs typeface="Calibri" pitchFamily="34" charset="0"/>
              </a:rPr>
              <a:t>Step 6</a:t>
            </a:r>
            <a:r>
              <a:rPr lang="en-US" sz="2800" dirty="0">
                <a:latin typeface="Calibri" pitchFamily="34" charset="0"/>
                <a:cs typeface="Calibri" pitchFamily="34" charset="0"/>
              </a:rPr>
              <a:t>: Opening physical ports connected to the </a:t>
            </a:r>
            <a:r>
              <a:rPr lang="en-US" sz="2800" dirty="0" err="1">
                <a:latin typeface="Calibri" pitchFamily="34" charset="0"/>
                <a:cs typeface="Calibri" pitchFamily="34" charset="0"/>
              </a:rPr>
              <a:t>cotree</a:t>
            </a:r>
            <a:r>
              <a:rPr lang="en-US" sz="2800" dirty="0">
                <a:latin typeface="Calibri" pitchFamily="34" charset="0"/>
                <a:cs typeface="Calibri" pitchFamily="34" charset="0"/>
              </a:rPr>
              <a:t> </a:t>
            </a:r>
            <a:r>
              <a:rPr lang="en-US" sz="2800" dirty="0" smtClean="0">
                <a:latin typeface="Calibri" pitchFamily="34" charset="0"/>
                <a:cs typeface="Calibri" pitchFamily="34" charset="0"/>
              </a:rPr>
              <a:t>link</a:t>
            </a:r>
            <a:r>
              <a:rPr lang="en-US" sz="1700" i="1" dirty="0" smtClean="0">
                <a:latin typeface="Calibri" pitchFamily="34" charset="0"/>
                <a:cs typeface="Calibri" pitchFamily="34" charset="0"/>
              </a:rPr>
              <a:t>.</a:t>
            </a:r>
            <a:endParaRPr lang="en-US" sz="1700" i="1" dirty="0">
              <a:latin typeface="Calibri" pitchFamily="34" charset="0"/>
              <a:cs typeface="Calibri" pitchFamily="34" charset="0"/>
            </a:endParaRPr>
          </a:p>
        </p:txBody>
      </p:sp>
      <p:sp>
        <p:nvSpPr>
          <p:cNvPr id="11" name="Content Placeholder 3"/>
          <p:cNvSpPr txBox="1">
            <a:spLocks/>
          </p:cNvSpPr>
          <p:nvPr/>
        </p:nvSpPr>
        <p:spPr>
          <a:xfrm>
            <a:off x="369453" y="3717801"/>
            <a:ext cx="8263197" cy="503287"/>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1"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1"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1"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1"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1"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1"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1"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1"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1" lang="en-US" sz="1200" kern="1200" smtClean="0">
                <a:solidFill>
                  <a:schemeClr val="tx1"/>
                </a:solidFill>
                <a:latin typeface="+mn-lt"/>
                <a:ea typeface="+mn-ea"/>
                <a:cs typeface="+mn-cs"/>
              </a:defRPr>
            </a:lvl9pPr>
          </a:lstStyle>
          <a:p>
            <a:pPr marL="274320" lvl="1" indent="0">
              <a:buNone/>
            </a:pPr>
            <a:r>
              <a:rPr lang="en-US" i="1" dirty="0" smtClean="0">
                <a:solidFill>
                  <a:schemeClr val="tx1"/>
                </a:solidFill>
                <a:latin typeface="Calibri" pitchFamily="34" charset="0"/>
                <a:cs typeface="Calibri" pitchFamily="34" charset="0"/>
              </a:rPr>
              <a:t>Algorithm for v</a:t>
            </a:r>
            <a:r>
              <a:rPr lang="en-US" sz="1600" i="1" dirty="0" smtClean="0">
                <a:solidFill>
                  <a:schemeClr val="tx1"/>
                </a:solidFill>
                <a:latin typeface="Calibri" pitchFamily="34" charset="0"/>
                <a:cs typeface="Calibri" pitchFamily="34" charset="0"/>
              </a:rPr>
              <a:t>i </a:t>
            </a:r>
            <a:r>
              <a:rPr lang="en-US" dirty="0" smtClean="0">
                <a:solidFill>
                  <a:schemeClr val="tx1"/>
                </a:solidFill>
                <a:latin typeface="Calibri" pitchFamily="34" charset="0"/>
                <a:cs typeface="Calibri" pitchFamily="34" charset="0"/>
              </a:rPr>
              <a:t>:</a:t>
            </a:r>
            <a:endParaRPr lang="en-US" sz="1400" i="1" dirty="0">
              <a:solidFill>
                <a:prstClr val="black"/>
              </a:solidFill>
              <a:latin typeface="Calibri" pitchFamily="34" charset="0"/>
              <a:ea typeface="ＭＳ Ｐゴシック" charset="-128"/>
              <a:cs typeface="Calibri" pitchFamily="34" charset="0"/>
            </a:endParaRPr>
          </a:p>
          <a:p>
            <a:pPr marL="274320" lvl="1" indent="0">
              <a:buNone/>
            </a:pPr>
            <a:endParaRPr lang="en-US" sz="1400" i="1" dirty="0" smtClean="0">
              <a:solidFill>
                <a:schemeClr val="tx1"/>
              </a:solidFill>
              <a:latin typeface="Calibri" pitchFamily="34" charset="0"/>
              <a:cs typeface="Calibri" pitchFamily="34" charset="0"/>
            </a:endParaRPr>
          </a:p>
        </p:txBody>
      </p:sp>
      <p:sp>
        <p:nvSpPr>
          <p:cNvPr id="12" name="Content Placeholder 3"/>
          <p:cNvSpPr txBox="1">
            <a:spLocks/>
          </p:cNvSpPr>
          <p:nvPr/>
        </p:nvSpPr>
        <p:spPr>
          <a:xfrm>
            <a:off x="343372" y="1124744"/>
            <a:ext cx="8261076" cy="504056"/>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1"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1"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1"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1"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1"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1"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1"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1"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1" lang="en-US" sz="1200" kern="1200" smtClean="0">
                <a:solidFill>
                  <a:schemeClr val="tx1"/>
                </a:solidFill>
                <a:latin typeface="+mn-lt"/>
                <a:ea typeface="+mn-ea"/>
                <a:cs typeface="+mn-cs"/>
              </a:defRPr>
            </a:lvl9pPr>
          </a:lstStyle>
          <a:p>
            <a:pPr marL="274320" lvl="1" indent="0">
              <a:buNone/>
            </a:pPr>
            <a:r>
              <a:rPr lang="en-US" i="1" dirty="0" smtClean="0">
                <a:solidFill>
                  <a:schemeClr val="tx1"/>
                </a:solidFill>
                <a:latin typeface="Calibri" pitchFamily="34" charset="0"/>
                <a:cs typeface="Calibri" pitchFamily="34" charset="0"/>
              </a:rPr>
              <a:t>Algorithm for </a:t>
            </a:r>
            <a:r>
              <a:rPr lang="en-US" i="1" dirty="0" err="1" smtClean="0">
                <a:solidFill>
                  <a:schemeClr val="tx1"/>
                </a:solidFill>
                <a:latin typeface="Calibri" pitchFamily="34" charset="0"/>
                <a:cs typeface="Calibri" pitchFamily="34" charset="0"/>
              </a:rPr>
              <a:t>v</a:t>
            </a:r>
            <a:r>
              <a:rPr lang="en-US" sz="1600" i="1" dirty="0" err="1">
                <a:solidFill>
                  <a:schemeClr val="tx1"/>
                </a:solidFill>
                <a:latin typeface="Calibri" pitchFamily="34" charset="0"/>
                <a:cs typeface="Calibri" pitchFamily="34" charset="0"/>
              </a:rPr>
              <a:t>f</a:t>
            </a:r>
            <a:r>
              <a:rPr lang="en-US" dirty="0" smtClean="0">
                <a:solidFill>
                  <a:schemeClr val="tx1"/>
                </a:solidFill>
                <a:latin typeface="Calibri" pitchFamily="34" charset="0"/>
                <a:cs typeface="Calibri" pitchFamily="34" charset="0"/>
              </a:rPr>
              <a:t> that detects failure on </a:t>
            </a:r>
            <a:r>
              <a:rPr lang="en-US" sz="2400" dirty="0" err="1" smtClean="0">
                <a:solidFill>
                  <a:prstClr val="black"/>
                </a:solidFill>
                <a:latin typeface="Calibri" pitchFamily="34" charset="0"/>
                <a:ea typeface="ＭＳ Ｐゴシック" charset="-128"/>
                <a:cs typeface="Calibri" pitchFamily="34" charset="0"/>
              </a:rPr>
              <a:t>e</a:t>
            </a:r>
            <a:r>
              <a:rPr lang="en-US" sz="1400" i="1" dirty="0" err="1" smtClean="0">
                <a:solidFill>
                  <a:prstClr val="black"/>
                </a:solidFill>
                <a:latin typeface="Calibri" pitchFamily="34" charset="0"/>
                <a:ea typeface="ＭＳ Ｐゴシック" charset="-128"/>
                <a:cs typeface="Calibri" pitchFamily="34" charset="0"/>
              </a:rPr>
              <a:t>f</a:t>
            </a:r>
            <a:r>
              <a:rPr lang="en-US" sz="1400" i="1" dirty="0" smtClean="0">
                <a:solidFill>
                  <a:prstClr val="black"/>
                </a:solidFill>
                <a:latin typeface="Calibri" pitchFamily="34" charset="0"/>
                <a:ea typeface="ＭＳ Ｐゴシック" charset="-128"/>
                <a:cs typeface="Calibri" pitchFamily="34" charset="0"/>
              </a:rPr>
              <a:t> </a:t>
            </a:r>
            <a:r>
              <a:rPr lang="en-US" sz="2400" dirty="0" smtClean="0">
                <a:solidFill>
                  <a:prstClr val="black"/>
                </a:solidFill>
                <a:latin typeface="Calibri" pitchFamily="34" charset="0"/>
                <a:ea typeface="ＭＳ Ｐゴシック" charset="-128"/>
                <a:cs typeface="Calibri" pitchFamily="34" charset="0"/>
              </a:rPr>
              <a:t>:</a:t>
            </a:r>
            <a:endParaRPr lang="en-US" sz="1400" i="1" dirty="0">
              <a:solidFill>
                <a:prstClr val="black"/>
              </a:solidFill>
              <a:latin typeface="Calibri" pitchFamily="34" charset="0"/>
              <a:ea typeface="ＭＳ Ｐゴシック" charset="-128"/>
              <a:cs typeface="Calibri" pitchFamily="34" charset="0"/>
            </a:endParaRPr>
          </a:p>
          <a:p>
            <a:pPr marL="274320" lvl="1" indent="0">
              <a:buNone/>
            </a:pPr>
            <a:endParaRPr lang="en-US" sz="1400" i="1" dirty="0" smtClean="0">
              <a:solidFill>
                <a:schemeClr val="tx1"/>
              </a:solidFill>
              <a:latin typeface="Calibri" pitchFamily="34" charset="0"/>
              <a:cs typeface="Calibri" pitchFamily="34" charset="0"/>
            </a:endParaRPr>
          </a:p>
        </p:txBody>
      </p:sp>
    </p:spTree>
    <p:extLst>
      <p:ext uri="{BB962C8B-B14F-4D97-AF65-F5344CB8AC3E}">
        <p14:creationId xmlns:p14="http://schemas.microsoft.com/office/powerpoint/2010/main" val="2047599436"/>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Failure </a:t>
            </a:r>
            <a:r>
              <a:rPr lang="en-US" altLang="ja-JP" dirty="0" smtClean="0"/>
              <a:t>recovery algorithm.</a:t>
            </a:r>
            <a:endParaRPr kumimoji="1" lang="ja-JP" altLang="en-US" dirty="0"/>
          </a:p>
        </p:txBody>
      </p:sp>
      <p:sp>
        <p:nvSpPr>
          <p:cNvPr id="3" name="スライド番号プレースホルダ 2"/>
          <p:cNvSpPr>
            <a:spLocks noGrp="1"/>
          </p:cNvSpPr>
          <p:nvPr>
            <p:ph type="sldNum" sz="quarter" idx="12"/>
          </p:nvPr>
        </p:nvSpPr>
        <p:spPr/>
        <p:txBody>
          <a:bodyPr/>
          <a:lstStyle/>
          <a:p>
            <a:fld id="{FBC32092-C876-4BA9-9400-3D63FB9FCF61}" type="slidenum">
              <a:rPr lang="en-US" altLang="ja-JP" smtClean="0"/>
              <a:pPr/>
              <a:t>23</a:t>
            </a:fld>
            <a:endParaRPr lang="en-US" altLang="ja-JP"/>
          </a:p>
        </p:txBody>
      </p:sp>
      <p:sp>
        <p:nvSpPr>
          <p:cNvPr id="5" name="Content Placeholder 3"/>
          <p:cNvSpPr txBox="1">
            <a:spLocks/>
          </p:cNvSpPr>
          <p:nvPr/>
        </p:nvSpPr>
        <p:spPr>
          <a:xfrm>
            <a:off x="343372" y="1196752"/>
            <a:ext cx="8261076" cy="432048"/>
          </a:xfrm>
          <a:prstGeom prst="rect">
            <a:avLst/>
          </a:prstGeom>
        </p:spPr>
        <p:style>
          <a:lnRef idx="1">
            <a:schemeClr val="accent2"/>
          </a:lnRef>
          <a:fillRef idx="2">
            <a:schemeClr val="accent2"/>
          </a:fillRef>
          <a:effectRef idx="1">
            <a:schemeClr val="accent2"/>
          </a:effectRef>
          <a:fontRef idx="minor">
            <a:schemeClr val="dk1"/>
          </a:fontRef>
        </p:style>
        <p:txBody>
          <a:bodyPr vert="horz">
            <a:normAutofit fontScale="92500" lnSpcReduction="20000"/>
          </a:bodyPr>
          <a:lstStyle>
            <a:lvl1pPr marL="274320" indent="-274320" algn="l" rtl="0" eaLnBrk="1" latinLnBrk="0" hangingPunct="1">
              <a:spcBef>
                <a:spcPts val="600"/>
              </a:spcBef>
              <a:buClr>
                <a:schemeClr val="accent1"/>
              </a:buClr>
              <a:buSzPct val="76000"/>
              <a:buFont typeface="Wingdings 3"/>
              <a:buChar char=""/>
              <a:defRPr kumimoji="1"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1"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1"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1"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1"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1"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1"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1"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1" lang="en-US" sz="1200" kern="1200" smtClean="0">
                <a:solidFill>
                  <a:schemeClr val="tx1"/>
                </a:solidFill>
                <a:latin typeface="+mn-lt"/>
                <a:ea typeface="+mn-ea"/>
                <a:cs typeface="+mn-cs"/>
              </a:defRPr>
            </a:lvl9pPr>
          </a:lstStyle>
          <a:p>
            <a:r>
              <a:rPr lang="en-US" sz="2800" i="1" dirty="0" smtClean="0">
                <a:latin typeface="Calibri" pitchFamily="34" charset="0"/>
                <a:cs typeface="Calibri" pitchFamily="34" charset="0"/>
              </a:rPr>
              <a:t>Step 1</a:t>
            </a:r>
            <a:r>
              <a:rPr lang="en-US" sz="2800" dirty="0" smtClean="0">
                <a:latin typeface="Calibri" pitchFamily="34" charset="0"/>
                <a:cs typeface="Calibri" pitchFamily="34" charset="0"/>
              </a:rPr>
              <a:t>: </a:t>
            </a:r>
            <a:r>
              <a:rPr lang="en-US" sz="2800" dirty="0">
                <a:latin typeface="Calibri" pitchFamily="34" charset="0"/>
                <a:cs typeface="Calibri" pitchFamily="34" charset="0"/>
              </a:rPr>
              <a:t>Blocking physical ports connected to </a:t>
            </a:r>
            <a:r>
              <a:rPr lang="en-US" sz="2800" i="1" dirty="0" err="1" smtClean="0">
                <a:latin typeface="Calibri" pitchFamily="34" charset="0"/>
                <a:cs typeface="Calibri" pitchFamily="34" charset="0"/>
              </a:rPr>
              <a:t>e</a:t>
            </a:r>
            <a:r>
              <a:rPr lang="en-US" sz="1600" i="1" dirty="0" err="1" smtClean="0">
                <a:latin typeface="Calibri" pitchFamily="34" charset="0"/>
                <a:cs typeface="Calibri" pitchFamily="34" charset="0"/>
              </a:rPr>
              <a:t>f</a:t>
            </a:r>
            <a:r>
              <a:rPr lang="en-US" sz="2800" dirty="0" smtClean="0">
                <a:latin typeface="Calibri" pitchFamily="34" charset="0"/>
                <a:cs typeface="Calibri" pitchFamily="34" charset="0"/>
              </a:rPr>
              <a:t>.</a:t>
            </a:r>
          </a:p>
        </p:txBody>
      </p:sp>
      <p:sp>
        <p:nvSpPr>
          <p:cNvPr id="12" name="Content Placeholder 3"/>
          <p:cNvSpPr txBox="1">
            <a:spLocks/>
          </p:cNvSpPr>
          <p:nvPr/>
        </p:nvSpPr>
        <p:spPr>
          <a:xfrm>
            <a:off x="4473910" y="2924944"/>
            <a:ext cx="4346562" cy="1296144"/>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1"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1"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1"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1"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1"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1"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1"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1"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1" lang="en-US" sz="1200" kern="1200" smtClean="0">
                <a:solidFill>
                  <a:schemeClr val="tx1"/>
                </a:solidFill>
                <a:latin typeface="+mn-lt"/>
                <a:ea typeface="+mn-ea"/>
                <a:cs typeface="+mn-cs"/>
              </a:defRPr>
            </a:lvl9pPr>
          </a:lstStyle>
          <a:p>
            <a:pPr marL="274320" lvl="1" indent="0">
              <a:buNone/>
            </a:pPr>
            <a:r>
              <a:rPr lang="en-US" i="1" dirty="0" smtClean="0">
                <a:solidFill>
                  <a:schemeClr val="tx1"/>
                </a:solidFill>
                <a:latin typeface="Calibri" pitchFamily="34" charset="0"/>
                <a:cs typeface="Calibri" pitchFamily="34" charset="0"/>
              </a:rPr>
              <a:t>v</a:t>
            </a:r>
            <a:r>
              <a:rPr lang="en-US" sz="1600" i="1" dirty="0" smtClean="0">
                <a:solidFill>
                  <a:schemeClr val="tx1"/>
                </a:solidFill>
                <a:latin typeface="Calibri" pitchFamily="34" charset="0"/>
                <a:cs typeface="Calibri" pitchFamily="34" charset="0"/>
              </a:rPr>
              <a:t>1</a:t>
            </a:r>
            <a:r>
              <a:rPr lang="en-US" dirty="0" smtClean="0">
                <a:solidFill>
                  <a:schemeClr val="tx1"/>
                </a:solidFill>
                <a:latin typeface="Calibri" pitchFamily="34" charset="0"/>
                <a:cs typeface="Calibri" pitchFamily="34" charset="0"/>
              </a:rPr>
              <a:t> and </a:t>
            </a:r>
            <a:r>
              <a:rPr lang="en-US" i="1" dirty="0" smtClean="0">
                <a:solidFill>
                  <a:schemeClr val="tx1"/>
                </a:solidFill>
                <a:latin typeface="Calibri" pitchFamily="34" charset="0"/>
                <a:cs typeface="Calibri" pitchFamily="34" charset="0"/>
              </a:rPr>
              <a:t>v</a:t>
            </a:r>
            <a:r>
              <a:rPr lang="en-US" sz="1400" i="1" dirty="0" smtClean="0">
                <a:solidFill>
                  <a:schemeClr val="tx1"/>
                </a:solidFill>
                <a:latin typeface="Calibri" pitchFamily="34" charset="0"/>
                <a:cs typeface="Calibri" pitchFamily="34" charset="0"/>
              </a:rPr>
              <a:t>2 </a:t>
            </a:r>
            <a:r>
              <a:rPr lang="en-US" dirty="0" smtClean="0">
                <a:solidFill>
                  <a:schemeClr val="tx1"/>
                </a:solidFill>
                <a:latin typeface="Calibri" pitchFamily="34" charset="0"/>
                <a:cs typeface="Calibri" pitchFamily="34" charset="0"/>
              </a:rPr>
              <a:t>block their ports to e</a:t>
            </a:r>
            <a:r>
              <a:rPr lang="en-US" sz="1400" i="1" dirty="0" smtClean="0">
                <a:solidFill>
                  <a:schemeClr val="tx1"/>
                </a:solidFill>
                <a:latin typeface="Calibri" pitchFamily="34" charset="0"/>
                <a:cs typeface="Calibri" pitchFamily="34" charset="0"/>
              </a:rPr>
              <a:t>1.</a:t>
            </a:r>
          </a:p>
          <a:p>
            <a:pPr marL="274320" lvl="1" indent="0">
              <a:spcBef>
                <a:spcPct val="0"/>
              </a:spcBef>
              <a:buClrTx/>
              <a:buSzTx/>
              <a:buNone/>
            </a:pPr>
            <a:r>
              <a:rPr lang="en-US" sz="2400" i="1" dirty="0" smtClean="0">
                <a:solidFill>
                  <a:prstClr val="black"/>
                </a:solidFill>
                <a:latin typeface="Calibri" pitchFamily="34" charset="0"/>
                <a:ea typeface="ＭＳ Ｐゴシック" charset="-128"/>
                <a:cs typeface="Calibri" pitchFamily="34" charset="0"/>
              </a:rPr>
              <a:t>v</a:t>
            </a:r>
            <a:r>
              <a:rPr lang="en-US" sz="1600" i="1" dirty="0" smtClean="0">
                <a:solidFill>
                  <a:prstClr val="black"/>
                </a:solidFill>
                <a:latin typeface="Calibri" pitchFamily="34" charset="0"/>
                <a:ea typeface="ＭＳ Ｐゴシック" charset="-128"/>
                <a:cs typeface="Calibri" pitchFamily="34" charset="0"/>
              </a:rPr>
              <a:t>2</a:t>
            </a:r>
            <a:r>
              <a:rPr lang="en-US" sz="2400" dirty="0" smtClean="0">
                <a:solidFill>
                  <a:prstClr val="black"/>
                </a:solidFill>
                <a:latin typeface="Calibri" pitchFamily="34" charset="0"/>
                <a:ea typeface="ＭＳ Ｐゴシック" charset="-128"/>
                <a:cs typeface="Calibri" pitchFamily="34" charset="0"/>
              </a:rPr>
              <a:t> </a:t>
            </a:r>
            <a:r>
              <a:rPr lang="en-US" sz="2400" dirty="0">
                <a:solidFill>
                  <a:prstClr val="black"/>
                </a:solidFill>
                <a:latin typeface="Calibri" pitchFamily="34" charset="0"/>
                <a:ea typeface="ＭＳ Ｐゴシック" charset="-128"/>
                <a:cs typeface="Calibri" pitchFamily="34" charset="0"/>
              </a:rPr>
              <a:t>and </a:t>
            </a:r>
            <a:r>
              <a:rPr lang="en-US" sz="2400" i="1" dirty="0" smtClean="0">
                <a:solidFill>
                  <a:prstClr val="black"/>
                </a:solidFill>
                <a:latin typeface="Calibri" pitchFamily="34" charset="0"/>
                <a:ea typeface="ＭＳ Ｐゴシック" charset="-128"/>
                <a:cs typeface="Calibri" pitchFamily="34" charset="0"/>
              </a:rPr>
              <a:t>v</a:t>
            </a:r>
            <a:r>
              <a:rPr lang="en-US" sz="1400" i="1" dirty="0" smtClean="0">
                <a:solidFill>
                  <a:prstClr val="black"/>
                </a:solidFill>
                <a:latin typeface="Calibri" pitchFamily="34" charset="0"/>
                <a:ea typeface="ＭＳ Ｐゴシック" charset="-128"/>
                <a:cs typeface="Calibri" pitchFamily="34" charset="0"/>
              </a:rPr>
              <a:t>5 </a:t>
            </a:r>
            <a:r>
              <a:rPr lang="en-US" sz="2400" dirty="0">
                <a:solidFill>
                  <a:prstClr val="black"/>
                </a:solidFill>
                <a:latin typeface="Calibri" pitchFamily="34" charset="0"/>
                <a:ea typeface="ＭＳ Ｐゴシック" charset="-128"/>
                <a:cs typeface="Calibri" pitchFamily="34" charset="0"/>
              </a:rPr>
              <a:t>block their ports to </a:t>
            </a:r>
            <a:r>
              <a:rPr lang="en-US" sz="2400" dirty="0" smtClean="0">
                <a:solidFill>
                  <a:prstClr val="black"/>
                </a:solidFill>
                <a:latin typeface="Calibri" pitchFamily="34" charset="0"/>
                <a:ea typeface="ＭＳ Ｐゴシック" charset="-128"/>
                <a:cs typeface="Calibri" pitchFamily="34" charset="0"/>
              </a:rPr>
              <a:t>e</a:t>
            </a:r>
            <a:r>
              <a:rPr lang="en-US" sz="1400" i="1" dirty="0" smtClean="0">
                <a:solidFill>
                  <a:prstClr val="black"/>
                </a:solidFill>
                <a:latin typeface="Calibri" pitchFamily="34" charset="0"/>
                <a:ea typeface="ＭＳ Ｐゴシック" charset="-128"/>
                <a:cs typeface="Calibri" pitchFamily="34" charset="0"/>
              </a:rPr>
              <a:t>3.</a:t>
            </a:r>
            <a:endParaRPr lang="en-US" sz="1400" i="1" dirty="0">
              <a:solidFill>
                <a:prstClr val="black"/>
              </a:solidFill>
              <a:latin typeface="Calibri" pitchFamily="34" charset="0"/>
              <a:ea typeface="ＭＳ Ｐゴシック" charset="-128"/>
              <a:cs typeface="Calibri" pitchFamily="34" charset="0"/>
            </a:endParaRPr>
          </a:p>
          <a:p>
            <a:pPr marL="274320" lvl="1" indent="0">
              <a:buNone/>
            </a:pPr>
            <a:endParaRPr lang="en-US" sz="1400" i="1" dirty="0" smtClean="0">
              <a:solidFill>
                <a:schemeClr val="tx1"/>
              </a:solidFill>
              <a:latin typeface="Calibri" pitchFamily="34" charset="0"/>
              <a:cs typeface="Calibri" pitchFamily="34" charset="0"/>
            </a:endParaRPr>
          </a:p>
        </p:txBody>
      </p:sp>
      <p:grpSp>
        <p:nvGrpSpPr>
          <p:cNvPr id="14" name="Group 13"/>
          <p:cNvGrpSpPr/>
          <p:nvPr/>
        </p:nvGrpSpPr>
        <p:grpSpPr>
          <a:xfrm>
            <a:off x="323528" y="2393801"/>
            <a:ext cx="4286250" cy="2619375"/>
            <a:chOff x="323528" y="1988840"/>
            <a:chExt cx="4286250" cy="2619375"/>
          </a:xfrm>
        </p:grpSpPr>
        <p:pic>
          <p:nvPicPr>
            <p:cNvPr id="1751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988840"/>
              <a:ext cx="4286250"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1115616" y="3212976"/>
              <a:ext cx="474810" cy="461665"/>
            </a:xfrm>
            <a:prstGeom prst="rect">
              <a:avLst/>
            </a:prstGeom>
            <a:noFill/>
          </p:spPr>
          <p:txBody>
            <a:bodyPr wrap="none" rtlCol="0">
              <a:spAutoFit/>
            </a:bodyPr>
            <a:lstStyle/>
            <a:p>
              <a:r>
                <a:rPr lang="en-US" b="1" i="1" dirty="0" smtClean="0"/>
                <a:t>L</a:t>
              </a:r>
              <a:r>
                <a:rPr lang="en-US" b="1" i="1" baseline="-25000" dirty="0" smtClean="0"/>
                <a:t>1</a:t>
              </a:r>
              <a:endParaRPr lang="en-US" b="1" i="1" baseline="-25000" dirty="0"/>
            </a:p>
          </p:txBody>
        </p:sp>
        <p:sp>
          <p:nvSpPr>
            <p:cNvPr id="17" name="TextBox 16"/>
            <p:cNvSpPr txBox="1"/>
            <p:nvPr/>
          </p:nvSpPr>
          <p:spPr>
            <a:xfrm>
              <a:off x="2771800" y="3443808"/>
              <a:ext cx="474810" cy="461665"/>
            </a:xfrm>
            <a:prstGeom prst="rect">
              <a:avLst/>
            </a:prstGeom>
            <a:noFill/>
          </p:spPr>
          <p:txBody>
            <a:bodyPr wrap="none" rtlCol="0">
              <a:spAutoFit/>
            </a:bodyPr>
            <a:lstStyle/>
            <a:p>
              <a:r>
                <a:rPr lang="en-US" b="1" i="1" dirty="0" smtClean="0"/>
                <a:t>L</a:t>
              </a:r>
              <a:r>
                <a:rPr lang="en-US" b="1" i="1" baseline="-25000" dirty="0"/>
                <a:t>3</a:t>
              </a:r>
            </a:p>
          </p:txBody>
        </p:sp>
        <p:sp>
          <p:nvSpPr>
            <p:cNvPr id="18" name="TextBox 17"/>
            <p:cNvSpPr txBox="1"/>
            <p:nvPr/>
          </p:nvSpPr>
          <p:spPr>
            <a:xfrm>
              <a:off x="3635896" y="2636912"/>
              <a:ext cx="474810" cy="461665"/>
            </a:xfrm>
            <a:prstGeom prst="rect">
              <a:avLst/>
            </a:prstGeom>
            <a:noFill/>
          </p:spPr>
          <p:txBody>
            <a:bodyPr wrap="none" rtlCol="0">
              <a:spAutoFit/>
            </a:bodyPr>
            <a:lstStyle/>
            <a:p>
              <a:r>
                <a:rPr lang="en-US" b="1" i="1" dirty="0" smtClean="0"/>
                <a:t>L</a:t>
              </a:r>
              <a:r>
                <a:rPr lang="en-US" b="1" i="1" baseline="-25000" dirty="0" smtClean="0"/>
                <a:t>2</a:t>
              </a:r>
              <a:endParaRPr lang="en-US" b="1" i="1" baseline="-25000" dirty="0"/>
            </a:p>
          </p:txBody>
        </p:sp>
      </p:grpSp>
    </p:spTree>
    <p:extLst>
      <p:ext uri="{BB962C8B-B14F-4D97-AF65-F5344CB8AC3E}">
        <p14:creationId xmlns:p14="http://schemas.microsoft.com/office/powerpoint/2010/main" val="1918130399"/>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885495" y="2052799"/>
            <a:ext cx="3600400" cy="3032385"/>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75000"/>
                </a:schemeClr>
              </a:solidFill>
            </a:endParaRPr>
          </a:p>
        </p:txBody>
      </p:sp>
      <p:sp>
        <p:nvSpPr>
          <p:cNvPr id="2" name="タイトル 1"/>
          <p:cNvSpPr>
            <a:spLocks noGrp="1"/>
          </p:cNvSpPr>
          <p:nvPr>
            <p:ph type="title"/>
          </p:nvPr>
        </p:nvSpPr>
        <p:spPr/>
        <p:txBody>
          <a:bodyPr>
            <a:normAutofit/>
          </a:bodyPr>
          <a:lstStyle/>
          <a:p>
            <a:r>
              <a:rPr lang="en-US" altLang="ja-JP" dirty="0"/>
              <a:t>Failure </a:t>
            </a:r>
            <a:r>
              <a:rPr lang="en-US" altLang="ja-JP" dirty="0" smtClean="0"/>
              <a:t>recovery algorithm.</a:t>
            </a:r>
            <a:endParaRPr kumimoji="1" lang="ja-JP" altLang="en-US" dirty="0"/>
          </a:p>
        </p:txBody>
      </p:sp>
      <p:sp>
        <p:nvSpPr>
          <p:cNvPr id="3" name="スライド番号プレースホルダ 2"/>
          <p:cNvSpPr>
            <a:spLocks noGrp="1"/>
          </p:cNvSpPr>
          <p:nvPr>
            <p:ph type="sldNum" sz="quarter" idx="12"/>
          </p:nvPr>
        </p:nvSpPr>
        <p:spPr/>
        <p:txBody>
          <a:bodyPr/>
          <a:lstStyle/>
          <a:p>
            <a:fld id="{FBC32092-C876-4BA9-9400-3D63FB9FCF61}" type="slidenum">
              <a:rPr lang="en-US" altLang="ja-JP" smtClean="0"/>
              <a:pPr/>
              <a:t>24</a:t>
            </a:fld>
            <a:endParaRPr lang="en-US" altLang="ja-JP"/>
          </a:p>
        </p:txBody>
      </p:sp>
      <p:sp>
        <p:nvSpPr>
          <p:cNvPr id="6" name="Content Placeholder 3"/>
          <p:cNvSpPr txBox="1">
            <a:spLocks/>
          </p:cNvSpPr>
          <p:nvPr/>
        </p:nvSpPr>
        <p:spPr>
          <a:xfrm>
            <a:off x="372392" y="1196752"/>
            <a:ext cx="8261076" cy="720080"/>
          </a:xfrm>
          <a:prstGeom prst="rect">
            <a:avLst/>
          </a:prstGeom>
        </p:spPr>
        <p:style>
          <a:lnRef idx="1">
            <a:schemeClr val="accent2"/>
          </a:lnRef>
          <a:fillRef idx="2">
            <a:schemeClr val="accent2"/>
          </a:fillRef>
          <a:effectRef idx="1">
            <a:schemeClr val="accent2"/>
          </a:effectRef>
          <a:fontRef idx="minor">
            <a:schemeClr val="dk1"/>
          </a:fontRef>
        </p:style>
        <p:txBody>
          <a:bodyPr vert="horz">
            <a:normAutofit fontScale="85000" lnSpcReduction="20000"/>
          </a:bodyPr>
          <a:lstStyle>
            <a:lvl1pPr marL="274320" indent="-274320" algn="l" rtl="0" eaLnBrk="1" latinLnBrk="0" hangingPunct="1">
              <a:spcBef>
                <a:spcPts val="600"/>
              </a:spcBef>
              <a:buClr>
                <a:schemeClr val="accent1"/>
              </a:buClr>
              <a:buSzPct val="76000"/>
              <a:buFont typeface="Wingdings 3"/>
              <a:buChar char=""/>
              <a:defRPr kumimoji="1"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1"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1"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1"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1"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1"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1"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1"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1" lang="en-US" sz="1200" kern="1200" smtClean="0">
                <a:solidFill>
                  <a:schemeClr val="tx1"/>
                </a:solidFill>
                <a:latin typeface="+mn-lt"/>
                <a:ea typeface="+mn-ea"/>
                <a:cs typeface="+mn-cs"/>
              </a:defRPr>
            </a:lvl9pPr>
          </a:lstStyle>
          <a:p>
            <a:r>
              <a:rPr lang="en-US" sz="2800" i="1" dirty="0">
                <a:latin typeface="Calibri" pitchFamily="34" charset="0"/>
                <a:cs typeface="Calibri" pitchFamily="34" charset="0"/>
              </a:rPr>
              <a:t>Step 2</a:t>
            </a:r>
            <a:r>
              <a:rPr lang="en-US" sz="2800" dirty="0">
                <a:latin typeface="Calibri" pitchFamily="34" charset="0"/>
                <a:cs typeface="Calibri" pitchFamily="34" charset="0"/>
              </a:rPr>
              <a:t>: Selecting from </a:t>
            </a:r>
            <a:r>
              <a:rPr lang="en-US" sz="2800" i="1" dirty="0">
                <a:latin typeface="Calibri" pitchFamily="34" charset="0"/>
                <a:cs typeface="Calibri" pitchFamily="34" charset="0"/>
              </a:rPr>
              <a:t>Tie-set Information </a:t>
            </a:r>
            <a:r>
              <a:rPr lang="en-US" sz="2800" dirty="0">
                <a:latin typeface="Calibri" pitchFamily="34" charset="0"/>
                <a:cs typeface="Calibri" pitchFamily="34" charset="0"/>
              </a:rPr>
              <a:t>a set of tie-sets that include </a:t>
            </a:r>
            <a:r>
              <a:rPr lang="en-US" sz="2800" i="1" dirty="0" err="1">
                <a:latin typeface="Calibri" pitchFamily="34" charset="0"/>
                <a:cs typeface="Calibri" pitchFamily="34" charset="0"/>
              </a:rPr>
              <a:t>e</a:t>
            </a:r>
            <a:r>
              <a:rPr lang="en-US" sz="1600" i="1" dirty="0" err="1">
                <a:latin typeface="Calibri" pitchFamily="34" charset="0"/>
                <a:cs typeface="Calibri" pitchFamily="34" charset="0"/>
              </a:rPr>
              <a:t>f</a:t>
            </a:r>
            <a:r>
              <a:rPr lang="en-US" sz="1600" i="1" dirty="0" smtClean="0">
                <a:latin typeface="Calibri" pitchFamily="34" charset="0"/>
                <a:cs typeface="Calibri" pitchFamily="34" charset="0"/>
              </a:rPr>
              <a:t>.</a:t>
            </a:r>
            <a:endParaRPr lang="en-US" sz="2800" dirty="0">
              <a:latin typeface="Calibri" pitchFamily="34" charset="0"/>
              <a:cs typeface="Calibri" pitchFamily="34" charset="0"/>
            </a:endParaRPr>
          </a:p>
        </p:txBody>
      </p:sp>
      <p:sp>
        <p:nvSpPr>
          <p:cNvPr id="9" name="テキスト ボックス 79"/>
          <p:cNvSpPr txBox="1">
            <a:spLocks noChangeArrowheads="1"/>
          </p:cNvSpPr>
          <p:nvPr/>
        </p:nvSpPr>
        <p:spPr bwMode="auto">
          <a:xfrm>
            <a:off x="5004048" y="2060848"/>
            <a:ext cx="3341364" cy="461665"/>
          </a:xfrm>
          <a:prstGeom prst="rect">
            <a:avLst/>
          </a:prstGeom>
          <a:noFill/>
          <a:ln w="9525">
            <a:noFill/>
            <a:miter lim="800000"/>
            <a:headEnd/>
            <a:tailEnd/>
          </a:ln>
        </p:spPr>
        <p:txBody>
          <a:bodyPr wrap="none">
            <a:spAutoFit/>
          </a:bodyPr>
          <a:lstStyle/>
          <a:p>
            <a:r>
              <a:rPr lang="en-US" altLang="ja-JP" dirty="0" smtClean="0"/>
              <a:t>Tie-Set Information of </a:t>
            </a:r>
            <a:r>
              <a:rPr lang="en-US" altLang="ja-JP" i="1" dirty="0" smtClean="0"/>
              <a:t>v</a:t>
            </a:r>
            <a:r>
              <a:rPr lang="en-US" altLang="ja-JP" sz="1200" i="1" dirty="0" smtClean="0"/>
              <a:t>2</a:t>
            </a:r>
            <a:endParaRPr lang="ja-JP" altLang="en-US" sz="1200" i="1" dirty="0"/>
          </a:p>
        </p:txBody>
      </p:sp>
      <p:grpSp>
        <p:nvGrpSpPr>
          <p:cNvPr id="15" name="Group 14"/>
          <p:cNvGrpSpPr/>
          <p:nvPr/>
        </p:nvGrpSpPr>
        <p:grpSpPr>
          <a:xfrm>
            <a:off x="323528" y="2393801"/>
            <a:ext cx="4286250" cy="2619375"/>
            <a:chOff x="323528" y="1988840"/>
            <a:chExt cx="4286250" cy="2619375"/>
          </a:xfrm>
        </p:grpSpPr>
        <p:pic>
          <p:nvPicPr>
            <p:cNvPr id="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988840"/>
              <a:ext cx="4286250"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1115616" y="3212976"/>
              <a:ext cx="474810" cy="461665"/>
            </a:xfrm>
            <a:prstGeom prst="rect">
              <a:avLst/>
            </a:prstGeom>
            <a:noFill/>
          </p:spPr>
          <p:txBody>
            <a:bodyPr wrap="none" rtlCol="0">
              <a:spAutoFit/>
            </a:bodyPr>
            <a:lstStyle/>
            <a:p>
              <a:r>
                <a:rPr lang="en-US" b="1" i="1" dirty="0" smtClean="0"/>
                <a:t>L</a:t>
              </a:r>
              <a:r>
                <a:rPr lang="en-US" b="1" i="1" baseline="-25000" dirty="0" smtClean="0"/>
                <a:t>1</a:t>
              </a:r>
              <a:endParaRPr lang="en-US" b="1" i="1" baseline="-25000" dirty="0"/>
            </a:p>
          </p:txBody>
        </p:sp>
        <p:sp>
          <p:nvSpPr>
            <p:cNvPr id="18" name="TextBox 17"/>
            <p:cNvSpPr txBox="1"/>
            <p:nvPr/>
          </p:nvSpPr>
          <p:spPr>
            <a:xfrm>
              <a:off x="2771800" y="3443808"/>
              <a:ext cx="474810" cy="461665"/>
            </a:xfrm>
            <a:prstGeom prst="rect">
              <a:avLst/>
            </a:prstGeom>
            <a:noFill/>
          </p:spPr>
          <p:txBody>
            <a:bodyPr wrap="none" rtlCol="0">
              <a:spAutoFit/>
            </a:bodyPr>
            <a:lstStyle/>
            <a:p>
              <a:r>
                <a:rPr lang="en-US" b="1" i="1" dirty="0" smtClean="0"/>
                <a:t>L</a:t>
              </a:r>
              <a:r>
                <a:rPr lang="en-US" b="1" i="1" baseline="-25000" dirty="0"/>
                <a:t>3</a:t>
              </a:r>
            </a:p>
          </p:txBody>
        </p:sp>
        <p:sp>
          <p:nvSpPr>
            <p:cNvPr id="19" name="TextBox 18"/>
            <p:cNvSpPr txBox="1"/>
            <p:nvPr/>
          </p:nvSpPr>
          <p:spPr>
            <a:xfrm>
              <a:off x="3635896" y="2636912"/>
              <a:ext cx="474810" cy="461665"/>
            </a:xfrm>
            <a:prstGeom prst="rect">
              <a:avLst/>
            </a:prstGeom>
            <a:noFill/>
          </p:spPr>
          <p:txBody>
            <a:bodyPr wrap="none" rtlCol="0">
              <a:spAutoFit/>
            </a:bodyPr>
            <a:lstStyle/>
            <a:p>
              <a:r>
                <a:rPr lang="en-US" b="1" i="1" dirty="0" smtClean="0"/>
                <a:t>L</a:t>
              </a:r>
              <a:r>
                <a:rPr lang="en-US" b="1" i="1" baseline="-25000" dirty="0" smtClean="0"/>
                <a:t>2</a:t>
              </a:r>
              <a:endParaRPr lang="en-US" b="1" i="1" baseline="-25000" dirty="0"/>
            </a:p>
          </p:txBody>
        </p:sp>
      </p:grpSp>
      <p:sp>
        <p:nvSpPr>
          <p:cNvPr id="20" name="Content Placeholder 3"/>
          <p:cNvSpPr txBox="1">
            <a:spLocks/>
          </p:cNvSpPr>
          <p:nvPr/>
        </p:nvSpPr>
        <p:spPr>
          <a:xfrm>
            <a:off x="5023719" y="2453357"/>
            <a:ext cx="3323952" cy="648072"/>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1"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1"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1"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1"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1"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1"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1"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1"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1" lang="en-US" sz="1200" kern="1200" smtClean="0">
                <a:solidFill>
                  <a:schemeClr val="tx1"/>
                </a:solidFill>
                <a:latin typeface="+mn-lt"/>
                <a:ea typeface="+mn-ea"/>
                <a:cs typeface="+mn-cs"/>
              </a:defRPr>
            </a:lvl9pPr>
          </a:lstStyle>
          <a:p>
            <a:pPr marL="274320" lvl="1" indent="0">
              <a:buNone/>
            </a:pPr>
            <a:r>
              <a:rPr lang="en-US" sz="3200" b="1" dirty="0" smtClean="0">
                <a:solidFill>
                  <a:schemeClr val="tx1"/>
                </a:solidFill>
                <a:latin typeface="Times New Roman" pitchFamily="18" charset="0"/>
                <a:cs typeface="Times New Roman" pitchFamily="18" charset="0"/>
              </a:rPr>
              <a:t>L</a:t>
            </a:r>
            <a:r>
              <a:rPr lang="en-US" sz="3200" dirty="0" smtClean="0">
                <a:solidFill>
                  <a:schemeClr val="tx1"/>
                </a:solidFill>
                <a:latin typeface="Times New Roman" pitchFamily="18" charset="0"/>
                <a:cs typeface="Times New Roman" pitchFamily="18" charset="0"/>
              </a:rPr>
              <a:t>={L</a:t>
            </a:r>
            <a:r>
              <a:rPr lang="en-US" sz="3200" baseline="-25000" dirty="0" smtClean="0">
                <a:solidFill>
                  <a:schemeClr val="tx1"/>
                </a:solidFill>
                <a:latin typeface="Times New Roman" pitchFamily="18" charset="0"/>
                <a:cs typeface="Times New Roman" pitchFamily="18" charset="0"/>
              </a:rPr>
              <a:t>1</a:t>
            </a:r>
            <a:r>
              <a:rPr lang="en-US" sz="3200" dirty="0">
                <a:solidFill>
                  <a:schemeClr val="tx1"/>
                </a:solidFill>
                <a:latin typeface="Times New Roman" pitchFamily="18" charset="0"/>
                <a:cs typeface="Times New Roman" pitchFamily="18" charset="0"/>
              </a:rPr>
              <a:t>, </a:t>
            </a:r>
            <a:r>
              <a:rPr lang="en-US" sz="3200" dirty="0" smtClean="0">
                <a:solidFill>
                  <a:schemeClr val="tx1"/>
                </a:solidFill>
                <a:latin typeface="Times New Roman" pitchFamily="18" charset="0"/>
                <a:cs typeface="Times New Roman" pitchFamily="18" charset="0"/>
              </a:rPr>
              <a:t>L</a:t>
            </a:r>
            <a:r>
              <a:rPr lang="en-US" sz="3200" baseline="-25000" dirty="0">
                <a:solidFill>
                  <a:schemeClr val="tx1"/>
                </a:solidFill>
                <a:latin typeface="Times New Roman" pitchFamily="18" charset="0"/>
                <a:cs typeface="Times New Roman" pitchFamily="18" charset="0"/>
              </a:rPr>
              <a:t>2</a:t>
            </a:r>
            <a:r>
              <a:rPr lang="en-US" sz="3200" dirty="0">
                <a:solidFill>
                  <a:schemeClr val="tx1"/>
                </a:solidFill>
                <a:latin typeface="Times New Roman" pitchFamily="18" charset="0"/>
                <a:cs typeface="Times New Roman" pitchFamily="18" charset="0"/>
              </a:rPr>
              <a:t>, </a:t>
            </a:r>
            <a:r>
              <a:rPr lang="en-US" sz="3200" dirty="0" smtClean="0">
                <a:solidFill>
                  <a:schemeClr val="tx1"/>
                </a:solidFill>
                <a:latin typeface="Times New Roman" pitchFamily="18" charset="0"/>
                <a:cs typeface="Times New Roman" pitchFamily="18" charset="0"/>
              </a:rPr>
              <a:t>L</a:t>
            </a:r>
            <a:r>
              <a:rPr lang="en-US" sz="3200" baseline="-25000" dirty="0" smtClean="0">
                <a:solidFill>
                  <a:schemeClr val="tx1"/>
                </a:solidFill>
                <a:latin typeface="Times New Roman" pitchFamily="18" charset="0"/>
                <a:cs typeface="Times New Roman" pitchFamily="18" charset="0"/>
              </a:rPr>
              <a:t>3</a:t>
            </a:r>
            <a:r>
              <a:rPr lang="en-US" sz="3200" dirty="0" smtClean="0">
                <a:solidFill>
                  <a:schemeClr val="tx1"/>
                </a:solidFill>
                <a:latin typeface="Times New Roman" pitchFamily="18" charset="0"/>
                <a:cs typeface="Times New Roman" pitchFamily="18" charset="0"/>
              </a:rPr>
              <a:t>}</a:t>
            </a:r>
          </a:p>
        </p:txBody>
      </p:sp>
      <p:sp>
        <p:nvSpPr>
          <p:cNvPr id="21" name="Content Placeholder 3"/>
          <p:cNvSpPr txBox="1">
            <a:spLocks/>
          </p:cNvSpPr>
          <p:nvPr/>
        </p:nvSpPr>
        <p:spPr>
          <a:xfrm>
            <a:off x="5023719" y="2983871"/>
            <a:ext cx="3323952" cy="648072"/>
          </a:xfrm>
          <a:prstGeom prst="rect">
            <a:avLst/>
          </a:prstGeom>
        </p:spPr>
        <p:txBody>
          <a:bodyPr vert="horz">
            <a:normAutofit fontScale="92500"/>
          </a:bodyPr>
          <a:lstStyle>
            <a:lvl1pPr marL="274320" indent="-274320" algn="l" rtl="0" eaLnBrk="1" latinLnBrk="0" hangingPunct="1">
              <a:spcBef>
                <a:spcPts val="600"/>
              </a:spcBef>
              <a:buClr>
                <a:schemeClr val="accent1"/>
              </a:buClr>
              <a:buSzPct val="76000"/>
              <a:buFont typeface="Wingdings 3"/>
              <a:buChar char=""/>
              <a:defRPr kumimoji="1"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1"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1"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1"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1"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1"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1"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1"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1" lang="en-US" sz="1200" kern="1200" smtClean="0">
                <a:solidFill>
                  <a:schemeClr val="tx1"/>
                </a:solidFill>
                <a:latin typeface="+mn-lt"/>
                <a:ea typeface="+mn-ea"/>
                <a:cs typeface="+mn-cs"/>
              </a:defRPr>
            </a:lvl9pPr>
          </a:lstStyle>
          <a:p>
            <a:pPr marL="274320" lvl="1" indent="0">
              <a:buNone/>
            </a:pPr>
            <a:r>
              <a:rPr lang="en-US" sz="3200" i="1" dirty="0" smtClean="0">
                <a:solidFill>
                  <a:schemeClr val="tx1"/>
                </a:solidFill>
                <a:latin typeface="Times New Roman" pitchFamily="18" charset="0"/>
                <a:cs typeface="Times New Roman" pitchFamily="18" charset="0"/>
              </a:rPr>
              <a:t>L</a:t>
            </a:r>
            <a:r>
              <a:rPr lang="en-US" sz="3200" i="1" baseline="-25000" dirty="0" smtClean="0">
                <a:solidFill>
                  <a:schemeClr val="tx1"/>
                </a:solidFill>
                <a:latin typeface="Times New Roman" pitchFamily="18" charset="0"/>
                <a:cs typeface="Times New Roman" pitchFamily="18" charset="0"/>
              </a:rPr>
              <a:t>1</a:t>
            </a:r>
            <a:r>
              <a:rPr lang="en-US" sz="3200" baseline="-25000" dirty="0" smtClean="0">
                <a:solidFill>
                  <a:schemeClr val="tx1"/>
                </a:solidFill>
                <a:latin typeface="Times New Roman" pitchFamily="18" charset="0"/>
                <a:cs typeface="Times New Roman" pitchFamily="18" charset="0"/>
              </a:rPr>
              <a:t> </a:t>
            </a:r>
            <a:r>
              <a:rPr lang="en-US" sz="3200" dirty="0" smtClean="0">
                <a:solidFill>
                  <a:schemeClr val="tx1"/>
                </a:solidFill>
                <a:latin typeface="Times New Roman" pitchFamily="18" charset="0"/>
                <a:cs typeface="Times New Roman" pitchFamily="18" charset="0"/>
              </a:rPr>
              <a:t>={</a:t>
            </a:r>
            <a:r>
              <a:rPr lang="en-US" sz="3200" i="1" dirty="0">
                <a:solidFill>
                  <a:schemeClr val="tx1"/>
                </a:solidFill>
                <a:latin typeface="Times New Roman" pitchFamily="18" charset="0"/>
                <a:cs typeface="Times New Roman" pitchFamily="18" charset="0"/>
              </a:rPr>
              <a:t>e</a:t>
            </a:r>
            <a:r>
              <a:rPr lang="en-US" sz="3200" i="1" baseline="-25000" dirty="0" smtClean="0">
                <a:solidFill>
                  <a:schemeClr val="tx1"/>
                </a:solidFill>
                <a:latin typeface="Times New Roman" pitchFamily="18" charset="0"/>
                <a:cs typeface="Times New Roman" pitchFamily="18" charset="0"/>
              </a:rPr>
              <a:t>1</a:t>
            </a:r>
            <a:r>
              <a:rPr lang="en-US" sz="3200" i="1" dirty="0">
                <a:solidFill>
                  <a:schemeClr val="tx1"/>
                </a:solidFill>
                <a:latin typeface="Times New Roman" pitchFamily="18" charset="0"/>
                <a:cs typeface="Times New Roman" pitchFamily="18" charset="0"/>
              </a:rPr>
              <a:t>, </a:t>
            </a:r>
            <a:r>
              <a:rPr lang="en-US" sz="3200" i="1" dirty="0" smtClean="0">
                <a:solidFill>
                  <a:schemeClr val="tx1"/>
                </a:solidFill>
                <a:latin typeface="Times New Roman" pitchFamily="18" charset="0"/>
                <a:cs typeface="Times New Roman" pitchFamily="18" charset="0"/>
              </a:rPr>
              <a:t>e</a:t>
            </a:r>
            <a:r>
              <a:rPr lang="en-US" sz="3200" i="1" baseline="-25000" dirty="0" smtClean="0">
                <a:solidFill>
                  <a:schemeClr val="tx1"/>
                </a:solidFill>
                <a:latin typeface="Times New Roman" pitchFamily="18" charset="0"/>
                <a:cs typeface="Times New Roman" pitchFamily="18" charset="0"/>
              </a:rPr>
              <a:t>2</a:t>
            </a:r>
            <a:r>
              <a:rPr lang="en-US" sz="3200" i="1" dirty="0">
                <a:solidFill>
                  <a:schemeClr val="tx1"/>
                </a:solidFill>
                <a:latin typeface="Times New Roman" pitchFamily="18" charset="0"/>
                <a:cs typeface="Times New Roman" pitchFamily="18" charset="0"/>
              </a:rPr>
              <a:t>, </a:t>
            </a:r>
            <a:r>
              <a:rPr lang="en-US" sz="3200" i="1" dirty="0" smtClean="0">
                <a:solidFill>
                  <a:schemeClr val="tx1"/>
                </a:solidFill>
                <a:latin typeface="Times New Roman" pitchFamily="18" charset="0"/>
                <a:cs typeface="Times New Roman" pitchFamily="18" charset="0"/>
              </a:rPr>
              <a:t>e</a:t>
            </a:r>
            <a:r>
              <a:rPr lang="en-US" sz="3200" i="1" baseline="-25000" dirty="0" smtClean="0">
                <a:solidFill>
                  <a:schemeClr val="tx1"/>
                </a:solidFill>
                <a:latin typeface="Times New Roman" pitchFamily="18" charset="0"/>
                <a:cs typeface="Times New Roman" pitchFamily="18" charset="0"/>
              </a:rPr>
              <a:t>3</a:t>
            </a:r>
            <a:r>
              <a:rPr lang="en-US" sz="3200" i="1" dirty="0" smtClean="0">
                <a:solidFill>
                  <a:schemeClr val="tx1"/>
                </a:solidFill>
                <a:latin typeface="Times New Roman" pitchFamily="18" charset="0"/>
                <a:cs typeface="Times New Roman" pitchFamily="18" charset="0"/>
              </a:rPr>
              <a:t>, e</a:t>
            </a:r>
            <a:r>
              <a:rPr lang="en-US" sz="3200" i="1" baseline="-25000" dirty="0" smtClean="0">
                <a:solidFill>
                  <a:schemeClr val="tx1"/>
                </a:solidFill>
                <a:latin typeface="Times New Roman" pitchFamily="18" charset="0"/>
                <a:cs typeface="Times New Roman" pitchFamily="18" charset="0"/>
              </a:rPr>
              <a:t>4 </a:t>
            </a:r>
            <a:r>
              <a:rPr lang="en-US" sz="3200" dirty="0" smtClean="0">
                <a:solidFill>
                  <a:schemeClr val="tx1"/>
                </a:solidFill>
                <a:latin typeface="Times New Roman" pitchFamily="18" charset="0"/>
                <a:cs typeface="Times New Roman" pitchFamily="18" charset="0"/>
              </a:rPr>
              <a:t>}</a:t>
            </a:r>
          </a:p>
        </p:txBody>
      </p:sp>
      <p:sp>
        <p:nvSpPr>
          <p:cNvPr id="22" name="Content Placeholder 3"/>
          <p:cNvSpPr txBox="1">
            <a:spLocks/>
          </p:cNvSpPr>
          <p:nvPr/>
        </p:nvSpPr>
        <p:spPr>
          <a:xfrm>
            <a:off x="5025876" y="3631943"/>
            <a:ext cx="2736304" cy="648072"/>
          </a:xfrm>
          <a:prstGeom prst="rect">
            <a:avLst/>
          </a:prstGeom>
        </p:spPr>
        <p:txBody>
          <a:bodyPr vert="horz">
            <a:normAutofit fontScale="92500"/>
          </a:bodyPr>
          <a:lstStyle>
            <a:lvl1pPr marL="274320" indent="-274320" algn="l" rtl="0" eaLnBrk="1" latinLnBrk="0" hangingPunct="1">
              <a:spcBef>
                <a:spcPts val="600"/>
              </a:spcBef>
              <a:buClr>
                <a:schemeClr val="accent1"/>
              </a:buClr>
              <a:buSzPct val="76000"/>
              <a:buFont typeface="Wingdings 3"/>
              <a:buChar char=""/>
              <a:defRPr kumimoji="1"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1"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1"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1"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1"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1"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1"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1"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1" lang="en-US" sz="1200" kern="1200" smtClean="0">
                <a:solidFill>
                  <a:schemeClr val="tx1"/>
                </a:solidFill>
                <a:latin typeface="+mn-lt"/>
                <a:ea typeface="+mn-ea"/>
                <a:cs typeface="+mn-cs"/>
              </a:defRPr>
            </a:lvl9pPr>
          </a:lstStyle>
          <a:p>
            <a:pPr marL="274320" lvl="1" indent="0">
              <a:buNone/>
            </a:pPr>
            <a:r>
              <a:rPr lang="en-US" sz="3200" i="1" dirty="0" smtClean="0">
                <a:solidFill>
                  <a:schemeClr val="tx1"/>
                </a:solidFill>
                <a:latin typeface="Times New Roman" pitchFamily="18" charset="0"/>
                <a:cs typeface="Times New Roman" pitchFamily="18" charset="0"/>
              </a:rPr>
              <a:t>L</a:t>
            </a:r>
            <a:r>
              <a:rPr lang="en-US" sz="3200" i="1" baseline="-25000" dirty="0">
                <a:solidFill>
                  <a:schemeClr val="tx1"/>
                </a:solidFill>
                <a:latin typeface="Times New Roman" pitchFamily="18" charset="0"/>
                <a:cs typeface="Times New Roman" pitchFamily="18" charset="0"/>
              </a:rPr>
              <a:t>2</a:t>
            </a:r>
            <a:r>
              <a:rPr lang="en-US" sz="3200" baseline="-25000" dirty="0" smtClean="0">
                <a:solidFill>
                  <a:schemeClr val="tx1"/>
                </a:solidFill>
                <a:latin typeface="Times New Roman" pitchFamily="18" charset="0"/>
                <a:cs typeface="Times New Roman" pitchFamily="18" charset="0"/>
              </a:rPr>
              <a:t> </a:t>
            </a:r>
            <a:r>
              <a:rPr lang="en-US" sz="3200" dirty="0" smtClean="0">
                <a:solidFill>
                  <a:schemeClr val="tx1"/>
                </a:solidFill>
                <a:latin typeface="Times New Roman" pitchFamily="18" charset="0"/>
                <a:cs typeface="Times New Roman" pitchFamily="18" charset="0"/>
              </a:rPr>
              <a:t>={</a:t>
            </a:r>
            <a:r>
              <a:rPr lang="en-US" sz="3200" i="1" dirty="0" smtClean="0">
                <a:solidFill>
                  <a:schemeClr val="tx1"/>
                </a:solidFill>
                <a:latin typeface="Times New Roman" pitchFamily="18" charset="0"/>
                <a:cs typeface="Times New Roman" pitchFamily="18" charset="0"/>
              </a:rPr>
              <a:t>e</a:t>
            </a:r>
            <a:r>
              <a:rPr lang="en-US" sz="3200" i="1" baseline="-25000" dirty="0">
                <a:solidFill>
                  <a:schemeClr val="tx1"/>
                </a:solidFill>
                <a:latin typeface="Times New Roman" pitchFamily="18" charset="0"/>
                <a:cs typeface="Times New Roman" pitchFamily="18" charset="0"/>
              </a:rPr>
              <a:t>5</a:t>
            </a:r>
            <a:r>
              <a:rPr lang="en-US" sz="3200" i="1" dirty="0" smtClean="0">
                <a:solidFill>
                  <a:schemeClr val="tx1"/>
                </a:solidFill>
                <a:latin typeface="Times New Roman" pitchFamily="18" charset="0"/>
                <a:cs typeface="Times New Roman" pitchFamily="18" charset="0"/>
              </a:rPr>
              <a:t>, e</a:t>
            </a:r>
            <a:r>
              <a:rPr lang="en-US" sz="3200" i="1" baseline="-25000" dirty="0">
                <a:solidFill>
                  <a:schemeClr val="tx1"/>
                </a:solidFill>
                <a:latin typeface="Times New Roman" pitchFamily="18" charset="0"/>
                <a:cs typeface="Times New Roman" pitchFamily="18" charset="0"/>
              </a:rPr>
              <a:t>6</a:t>
            </a:r>
            <a:r>
              <a:rPr lang="en-US" sz="3200" i="1" dirty="0" smtClean="0">
                <a:solidFill>
                  <a:schemeClr val="tx1"/>
                </a:solidFill>
                <a:latin typeface="Times New Roman" pitchFamily="18" charset="0"/>
                <a:cs typeface="Times New Roman" pitchFamily="18" charset="0"/>
              </a:rPr>
              <a:t>, e</a:t>
            </a:r>
            <a:r>
              <a:rPr lang="en-US" sz="3200" i="1" baseline="-25000" dirty="0" smtClean="0">
                <a:solidFill>
                  <a:schemeClr val="tx1"/>
                </a:solidFill>
                <a:latin typeface="Times New Roman" pitchFamily="18" charset="0"/>
                <a:cs typeface="Times New Roman" pitchFamily="18" charset="0"/>
              </a:rPr>
              <a:t>8</a:t>
            </a:r>
            <a:r>
              <a:rPr lang="en-US" sz="3200" dirty="0" smtClean="0">
                <a:solidFill>
                  <a:schemeClr val="tx1"/>
                </a:solidFill>
                <a:latin typeface="Times New Roman" pitchFamily="18" charset="0"/>
                <a:cs typeface="Times New Roman" pitchFamily="18" charset="0"/>
              </a:rPr>
              <a:t>}</a:t>
            </a:r>
          </a:p>
        </p:txBody>
      </p:sp>
      <p:sp>
        <p:nvSpPr>
          <p:cNvPr id="23" name="Content Placeholder 3"/>
          <p:cNvSpPr txBox="1">
            <a:spLocks/>
          </p:cNvSpPr>
          <p:nvPr/>
        </p:nvSpPr>
        <p:spPr>
          <a:xfrm>
            <a:off x="5004048" y="4295949"/>
            <a:ext cx="2736304" cy="648072"/>
          </a:xfrm>
          <a:prstGeom prst="rect">
            <a:avLst/>
          </a:prstGeom>
        </p:spPr>
        <p:txBody>
          <a:bodyPr vert="horz">
            <a:normAutofit fontScale="92500"/>
          </a:bodyPr>
          <a:lstStyle>
            <a:lvl1pPr marL="274320" indent="-274320" algn="l" rtl="0" eaLnBrk="1" latinLnBrk="0" hangingPunct="1">
              <a:spcBef>
                <a:spcPts val="600"/>
              </a:spcBef>
              <a:buClr>
                <a:schemeClr val="accent1"/>
              </a:buClr>
              <a:buSzPct val="76000"/>
              <a:buFont typeface="Wingdings 3"/>
              <a:buChar char=""/>
              <a:defRPr kumimoji="1"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1"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1"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1"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1"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1"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1"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1"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1" lang="en-US" sz="1200" kern="1200" smtClean="0">
                <a:solidFill>
                  <a:schemeClr val="tx1"/>
                </a:solidFill>
                <a:latin typeface="+mn-lt"/>
                <a:ea typeface="+mn-ea"/>
                <a:cs typeface="+mn-cs"/>
              </a:defRPr>
            </a:lvl9pPr>
          </a:lstStyle>
          <a:p>
            <a:pPr marL="274320" lvl="1" indent="0">
              <a:buNone/>
            </a:pPr>
            <a:r>
              <a:rPr lang="en-US" sz="3200" i="1" dirty="0" smtClean="0">
                <a:solidFill>
                  <a:schemeClr val="tx1"/>
                </a:solidFill>
                <a:latin typeface="Times New Roman" pitchFamily="18" charset="0"/>
                <a:cs typeface="Times New Roman" pitchFamily="18" charset="0"/>
              </a:rPr>
              <a:t>L</a:t>
            </a:r>
            <a:r>
              <a:rPr lang="en-US" sz="3200" i="1" baseline="-25000" dirty="0">
                <a:solidFill>
                  <a:schemeClr val="tx1"/>
                </a:solidFill>
                <a:latin typeface="Times New Roman" pitchFamily="18" charset="0"/>
                <a:cs typeface="Times New Roman" pitchFamily="18" charset="0"/>
              </a:rPr>
              <a:t>3</a:t>
            </a:r>
            <a:r>
              <a:rPr lang="en-US" sz="3200" baseline="-25000" dirty="0" smtClean="0">
                <a:solidFill>
                  <a:schemeClr val="tx1"/>
                </a:solidFill>
                <a:latin typeface="Times New Roman" pitchFamily="18" charset="0"/>
                <a:cs typeface="Times New Roman" pitchFamily="18" charset="0"/>
              </a:rPr>
              <a:t> </a:t>
            </a:r>
            <a:r>
              <a:rPr lang="en-US" sz="3200" dirty="0" smtClean="0">
                <a:solidFill>
                  <a:schemeClr val="tx1"/>
                </a:solidFill>
                <a:latin typeface="Times New Roman" pitchFamily="18" charset="0"/>
                <a:cs typeface="Times New Roman" pitchFamily="18" charset="0"/>
              </a:rPr>
              <a:t>={</a:t>
            </a:r>
            <a:r>
              <a:rPr lang="en-US" sz="3200" i="1" dirty="0" smtClean="0">
                <a:solidFill>
                  <a:schemeClr val="tx1"/>
                </a:solidFill>
                <a:latin typeface="Times New Roman" pitchFamily="18" charset="0"/>
                <a:cs typeface="Times New Roman" pitchFamily="18" charset="0"/>
              </a:rPr>
              <a:t>e</a:t>
            </a:r>
            <a:r>
              <a:rPr lang="en-US" sz="3200" i="1" baseline="-25000" dirty="0" smtClean="0">
                <a:solidFill>
                  <a:schemeClr val="tx1"/>
                </a:solidFill>
                <a:latin typeface="Times New Roman" pitchFamily="18" charset="0"/>
                <a:cs typeface="Times New Roman" pitchFamily="18" charset="0"/>
              </a:rPr>
              <a:t>3</a:t>
            </a:r>
            <a:r>
              <a:rPr lang="en-US" sz="3200" i="1" dirty="0" smtClean="0">
                <a:solidFill>
                  <a:schemeClr val="tx1"/>
                </a:solidFill>
                <a:latin typeface="Times New Roman" pitchFamily="18" charset="0"/>
                <a:cs typeface="Times New Roman" pitchFamily="18" charset="0"/>
              </a:rPr>
              <a:t>, e</a:t>
            </a:r>
            <a:r>
              <a:rPr lang="en-US" sz="3200" i="1" baseline="-25000" dirty="0">
                <a:solidFill>
                  <a:schemeClr val="tx1"/>
                </a:solidFill>
                <a:latin typeface="Times New Roman" pitchFamily="18" charset="0"/>
                <a:cs typeface="Times New Roman" pitchFamily="18" charset="0"/>
              </a:rPr>
              <a:t>6</a:t>
            </a:r>
            <a:r>
              <a:rPr lang="en-US" sz="3200" i="1" dirty="0" smtClean="0">
                <a:solidFill>
                  <a:schemeClr val="tx1"/>
                </a:solidFill>
                <a:latin typeface="Times New Roman" pitchFamily="18" charset="0"/>
                <a:cs typeface="Times New Roman" pitchFamily="18" charset="0"/>
              </a:rPr>
              <a:t>, e</a:t>
            </a:r>
            <a:r>
              <a:rPr lang="en-US" sz="3200" i="1" baseline="-25000" dirty="0">
                <a:solidFill>
                  <a:schemeClr val="tx1"/>
                </a:solidFill>
                <a:latin typeface="Times New Roman" pitchFamily="18" charset="0"/>
                <a:cs typeface="Times New Roman" pitchFamily="18" charset="0"/>
              </a:rPr>
              <a:t>7</a:t>
            </a:r>
            <a:r>
              <a:rPr lang="en-US" sz="3200" dirty="0" smtClean="0">
                <a:solidFill>
                  <a:schemeClr val="tx1"/>
                </a:solidFill>
                <a:latin typeface="Times New Roman" pitchFamily="18" charset="0"/>
                <a:cs typeface="Times New Roman" pitchFamily="18" charset="0"/>
              </a:rPr>
              <a:t>}</a:t>
            </a:r>
          </a:p>
        </p:txBody>
      </p:sp>
      <p:sp>
        <p:nvSpPr>
          <p:cNvPr id="7" name="Rounded Rectangle 6"/>
          <p:cNvSpPr/>
          <p:nvPr/>
        </p:nvSpPr>
        <p:spPr>
          <a:xfrm>
            <a:off x="5220072" y="3042502"/>
            <a:ext cx="3024336" cy="53051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5220072" y="4365104"/>
            <a:ext cx="3024336" cy="53051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ontent Placeholder 3"/>
          <p:cNvSpPr txBox="1">
            <a:spLocks/>
          </p:cNvSpPr>
          <p:nvPr/>
        </p:nvSpPr>
        <p:spPr>
          <a:xfrm>
            <a:off x="4892725" y="5301208"/>
            <a:ext cx="3593170" cy="1008112"/>
          </a:xfrm>
          <a:prstGeom prst="rect">
            <a:avLst/>
          </a:prstGeom>
          <a:noFill/>
          <a:ln>
            <a:noFill/>
          </a:ln>
        </p:spPr>
        <p:txBody>
          <a:bodyPr vert="horz">
            <a:normAutofit lnSpcReduction="10000"/>
          </a:bodyPr>
          <a:lstStyle>
            <a:lvl1pPr marL="274320" indent="-274320" algn="l" rtl="0" eaLnBrk="1" latinLnBrk="0" hangingPunct="1">
              <a:spcBef>
                <a:spcPts val="600"/>
              </a:spcBef>
              <a:buClr>
                <a:schemeClr val="accent1"/>
              </a:buClr>
              <a:buSzPct val="76000"/>
              <a:buFont typeface="Wingdings 3"/>
              <a:buChar char=""/>
              <a:defRPr kumimoji="1"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1"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1"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1"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1"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1"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1"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1"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1" lang="en-US" sz="1200" kern="1200" smtClean="0">
                <a:solidFill>
                  <a:schemeClr val="tx1"/>
                </a:solidFill>
                <a:latin typeface="+mn-lt"/>
                <a:ea typeface="+mn-ea"/>
                <a:cs typeface="+mn-cs"/>
              </a:defRPr>
            </a:lvl9pPr>
          </a:lstStyle>
          <a:p>
            <a:pPr marL="0" lvl="1" indent="0">
              <a:spcBef>
                <a:spcPts val="0"/>
              </a:spcBef>
              <a:buNone/>
            </a:pPr>
            <a:r>
              <a:rPr lang="en-US" sz="3200" i="1" dirty="0" smtClean="0">
                <a:solidFill>
                  <a:schemeClr val="tx1"/>
                </a:solidFill>
                <a:latin typeface="Times New Roman" pitchFamily="18" charset="0"/>
                <a:cs typeface="Times New Roman" pitchFamily="18" charset="0"/>
              </a:rPr>
              <a:t>e</a:t>
            </a:r>
            <a:r>
              <a:rPr lang="en-US" sz="3200" i="1" baseline="-25000" dirty="0" smtClean="0">
                <a:solidFill>
                  <a:schemeClr val="tx1"/>
                </a:solidFill>
                <a:latin typeface="Times New Roman" pitchFamily="18" charset="0"/>
                <a:cs typeface="Times New Roman" pitchFamily="18" charset="0"/>
              </a:rPr>
              <a:t>1 </a:t>
            </a:r>
            <a:r>
              <a:rPr lang="el-GR" sz="3200" i="1" dirty="0">
                <a:solidFill>
                  <a:schemeClr val="tx1"/>
                </a:solidFill>
                <a:latin typeface="Times New Roman" pitchFamily="18" charset="0"/>
                <a:cs typeface="Times New Roman" pitchFamily="18" charset="0"/>
              </a:rPr>
              <a:t>ϵ</a:t>
            </a:r>
            <a:r>
              <a:rPr lang="en-US" sz="3200" i="1" dirty="0">
                <a:solidFill>
                  <a:schemeClr val="tx1"/>
                </a:solidFill>
                <a:latin typeface="Times New Roman" pitchFamily="18" charset="0"/>
                <a:cs typeface="Times New Roman" pitchFamily="18" charset="0"/>
              </a:rPr>
              <a:t> </a:t>
            </a:r>
            <a:r>
              <a:rPr lang="en-US" sz="3200" b="1" dirty="0" smtClean="0">
                <a:solidFill>
                  <a:schemeClr val="tx1"/>
                </a:solidFill>
                <a:latin typeface="Times New Roman" pitchFamily="18" charset="0"/>
                <a:cs typeface="Times New Roman" pitchFamily="18" charset="0"/>
              </a:rPr>
              <a:t>L</a:t>
            </a:r>
            <a:r>
              <a:rPr lang="en-US" sz="3200" i="1" baseline="-25000" dirty="0" smtClean="0">
                <a:solidFill>
                  <a:schemeClr val="tx1"/>
                </a:solidFill>
                <a:latin typeface="Times New Roman" pitchFamily="18" charset="0"/>
                <a:cs typeface="Times New Roman" pitchFamily="18" charset="0"/>
              </a:rPr>
              <a:t>e</a:t>
            </a:r>
            <a:r>
              <a:rPr lang="en-US" sz="2500" i="1" baseline="-50000" dirty="0" smtClean="0">
                <a:solidFill>
                  <a:schemeClr val="tx1"/>
                </a:solidFill>
                <a:latin typeface="Times New Roman" pitchFamily="18" charset="0"/>
                <a:cs typeface="Times New Roman" pitchFamily="18" charset="0"/>
              </a:rPr>
              <a:t>1</a:t>
            </a:r>
            <a:r>
              <a:rPr lang="en-US" sz="3200" i="1" baseline="-25000" dirty="0" smtClean="0">
                <a:solidFill>
                  <a:schemeClr val="tx1"/>
                </a:solidFill>
                <a:latin typeface="Times New Roman" pitchFamily="18" charset="0"/>
                <a:cs typeface="Times New Roman" pitchFamily="18" charset="0"/>
              </a:rPr>
              <a:t> </a:t>
            </a:r>
            <a:r>
              <a:rPr lang="en-US" sz="3200" dirty="0" smtClean="0">
                <a:solidFill>
                  <a:schemeClr val="tx1"/>
                </a:solidFill>
                <a:latin typeface="Times New Roman" pitchFamily="18" charset="0"/>
                <a:cs typeface="Times New Roman" pitchFamily="18" charset="0"/>
              </a:rPr>
              <a:t>={L</a:t>
            </a:r>
            <a:r>
              <a:rPr lang="en-US" sz="3200" baseline="-25000" dirty="0" smtClean="0">
                <a:solidFill>
                  <a:schemeClr val="tx1"/>
                </a:solidFill>
                <a:latin typeface="Times New Roman" pitchFamily="18" charset="0"/>
                <a:cs typeface="Times New Roman" pitchFamily="18" charset="0"/>
              </a:rPr>
              <a:t>1</a:t>
            </a:r>
            <a:r>
              <a:rPr lang="en-US" sz="3200" dirty="0" smtClean="0">
                <a:solidFill>
                  <a:schemeClr val="tx1"/>
                </a:solidFill>
                <a:latin typeface="Times New Roman" pitchFamily="18" charset="0"/>
                <a:cs typeface="Times New Roman" pitchFamily="18" charset="0"/>
              </a:rPr>
              <a:t>}</a:t>
            </a:r>
            <a:endParaRPr lang="en-US" sz="3200" i="1" dirty="0" smtClean="0">
              <a:solidFill>
                <a:schemeClr val="tx1"/>
              </a:solidFill>
              <a:latin typeface="Times New Roman" pitchFamily="18" charset="0"/>
              <a:cs typeface="Times New Roman" pitchFamily="18" charset="0"/>
            </a:endParaRPr>
          </a:p>
          <a:p>
            <a:pPr marL="0" lvl="1" indent="0">
              <a:spcBef>
                <a:spcPts val="0"/>
              </a:spcBef>
              <a:buNone/>
            </a:pPr>
            <a:r>
              <a:rPr lang="en-US" sz="3200" i="1" dirty="0" smtClean="0">
                <a:solidFill>
                  <a:schemeClr val="tx1"/>
                </a:solidFill>
                <a:latin typeface="Times New Roman" pitchFamily="18" charset="0"/>
                <a:cs typeface="Times New Roman" pitchFamily="18" charset="0"/>
              </a:rPr>
              <a:t>e</a:t>
            </a:r>
            <a:r>
              <a:rPr lang="en-US" sz="3200" i="1" baseline="-25000" dirty="0" smtClean="0">
                <a:solidFill>
                  <a:schemeClr val="tx1"/>
                </a:solidFill>
                <a:latin typeface="Times New Roman" pitchFamily="18" charset="0"/>
                <a:cs typeface="Times New Roman" pitchFamily="18" charset="0"/>
              </a:rPr>
              <a:t>3 </a:t>
            </a:r>
            <a:r>
              <a:rPr lang="el-GR" sz="3200" i="1" dirty="0" smtClean="0">
                <a:solidFill>
                  <a:schemeClr val="tx1"/>
                </a:solidFill>
                <a:latin typeface="Times New Roman" pitchFamily="18" charset="0"/>
                <a:cs typeface="Times New Roman" pitchFamily="18" charset="0"/>
              </a:rPr>
              <a:t>ϵ</a:t>
            </a:r>
            <a:r>
              <a:rPr lang="en-US" sz="3200" i="1" dirty="0" smtClean="0">
                <a:solidFill>
                  <a:schemeClr val="tx1"/>
                </a:solidFill>
                <a:latin typeface="Times New Roman" pitchFamily="18" charset="0"/>
                <a:cs typeface="Times New Roman" pitchFamily="18" charset="0"/>
              </a:rPr>
              <a:t> </a:t>
            </a:r>
            <a:r>
              <a:rPr lang="en-US" sz="3200" b="1" dirty="0" smtClean="0">
                <a:solidFill>
                  <a:schemeClr val="tx1"/>
                </a:solidFill>
                <a:latin typeface="Times New Roman" pitchFamily="18" charset="0"/>
                <a:cs typeface="Times New Roman" pitchFamily="18" charset="0"/>
              </a:rPr>
              <a:t>L</a:t>
            </a:r>
            <a:r>
              <a:rPr lang="en-US" sz="3200" i="1" baseline="-25000" dirty="0" smtClean="0">
                <a:solidFill>
                  <a:schemeClr val="tx1"/>
                </a:solidFill>
                <a:latin typeface="Times New Roman" pitchFamily="18" charset="0"/>
                <a:cs typeface="Times New Roman" pitchFamily="18" charset="0"/>
              </a:rPr>
              <a:t>e</a:t>
            </a:r>
            <a:r>
              <a:rPr lang="en-US" sz="2500" i="1" baseline="-50000" dirty="0" smtClean="0">
                <a:solidFill>
                  <a:schemeClr val="tx1"/>
                </a:solidFill>
                <a:latin typeface="Times New Roman" pitchFamily="18" charset="0"/>
                <a:cs typeface="Times New Roman" pitchFamily="18" charset="0"/>
              </a:rPr>
              <a:t>3</a:t>
            </a:r>
            <a:r>
              <a:rPr lang="en-US" sz="3200" dirty="0" smtClean="0">
                <a:solidFill>
                  <a:schemeClr val="tx1"/>
                </a:solidFill>
                <a:latin typeface="Times New Roman" pitchFamily="18" charset="0"/>
                <a:cs typeface="Times New Roman" pitchFamily="18" charset="0"/>
              </a:rPr>
              <a:t>={</a:t>
            </a:r>
            <a:r>
              <a:rPr lang="en-US" sz="3200" dirty="0">
                <a:solidFill>
                  <a:schemeClr val="tx1"/>
                </a:solidFill>
                <a:latin typeface="Times New Roman" pitchFamily="18" charset="0"/>
                <a:cs typeface="Times New Roman" pitchFamily="18" charset="0"/>
              </a:rPr>
              <a:t>L</a:t>
            </a:r>
            <a:r>
              <a:rPr lang="en-US" sz="3200" baseline="-25000" dirty="0">
                <a:solidFill>
                  <a:schemeClr val="tx1"/>
                </a:solidFill>
                <a:latin typeface="Times New Roman" pitchFamily="18" charset="0"/>
                <a:cs typeface="Times New Roman" pitchFamily="18" charset="0"/>
              </a:rPr>
              <a:t>1</a:t>
            </a:r>
            <a:r>
              <a:rPr lang="en-US" sz="3200" dirty="0">
                <a:solidFill>
                  <a:schemeClr val="tx1"/>
                </a:solidFill>
                <a:latin typeface="Times New Roman" pitchFamily="18" charset="0"/>
                <a:cs typeface="Times New Roman" pitchFamily="18" charset="0"/>
              </a:rPr>
              <a:t>, </a:t>
            </a:r>
            <a:r>
              <a:rPr lang="en-US" sz="3200" dirty="0" smtClean="0">
                <a:solidFill>
                  <a:schemeClr val="tx1"/>
                </a:solidFill>
                <a:latin typeface="Times New Roman" pitchFamily="18" charset="0"/>
                <a:cs typeface="Times New Roman" pitchFamily="18" charset="0"/>
              </a:rPr>
              <a:t>L</a:t>
            </a:r>
            <a:r>
              <a:rPr lang="en-US" sz="3200" baseline="-25000" dirty="0" smtClean="0">
                <a:solidFill>
                  <a:schemeClr val="tx1"/>
                </a:solidFill>
                <a:latin typeface="Times New Roman" pitchFamily="18" charset="0"/>
                <a:cs typeface="Times New Roman" pitchFamily="18" charset="0"/>
              </a:rPr>
              <a:t>3</a:t>
            </a:r>
            <a:r>
              <a:rPr lang="en-US" sz="3200" dirty="0">
                <a:solidFill>
                  <a:schemeClr val="tx1"/>
                </a:solidFill>
                <a:latin typeface="Times New Roman" pitchFamily="18" charset="0"/>
                <a:cs typeface="Times New Roman" pitchFamily="18" charset="0"/>
              </a:rPr>
              <a:t>}</a:t>
            </a:r>
          </a:p>
          <a:p>
            <a:pPr marL="0" lvl="1" indent="0">
              <a:spcBef>
                <a:spcPts val="0"/>
              </a:spcBef>
              <a:buNone/>
            </a:pPr>
            <a:endParaRPr lang="en-US" sz="3200" dirty="0" smtClean="0">
              <a:solidFill>
                <a:schemeClr val="tx1"/>
              </a:solidFill>
              <a:latin typeface="Times New Roman" pitchFamily="18" charset="0"/>
              <a:cs typeface="Times New Roman" pitchFamily="18" charset="0"/>
            </a:endParaRPr>
          </a:p>
        </p:txBody>
      </p:sp>
      <p:sp>
        <p:nvSpPr>
          <p:cNvPr id="26" name="Rounded Rectangle 25"/>
          <p:cNvSpPr/>
          <p:nvPr/>
        </p:nvSpPr>
        <p:spPr>
          <a:xfrm>
            <a:off x="5148064" y="2983872"/>
            <a:ext cx="3197348" cy="648072"/>
          </a:xfrm>
          <a:prstGeom prst="round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3504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20" grpId="0"/>
      <p:bldP spid="21" grpId="0"/>
      <p:bldP spid="22" grpId="0"/>
      <p:bldP spid="23" grpId="0"/>
      <p:bldP spid="7" grpId="0" animBg="1"/>
      <p:bldP spid="24" grpId="0" animBg="1"/>
      <p:bldP spid="25" grpId="0"/>
      <p:bldP spid="2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Failure </a:t>
            </a:r>
            <a:r>
              <a:rPr lang="en-US" altLang="ja-JP" dirty="0" smtClean="0"/>
              <a:t>recovery algorithm.</a:t>
            </a:r>
            <a:endParaRPr kumimoji="1" lang="ja-JP" altLang="en-US" dirty="0"/>
          </a:p>
        </p:txBody>
      </p:sp>
      <p:sp>
        <p:nvSpPr>
          <p:cNvPr id="3" name="スライド番号プレースホルダ 2"/>
          <p:cNvSpPr>
            <a:spLocks noGrp="1"/>
          </p:cNvSpPr>
          <p:nvPr>
            <p:ph type="sldNum" sz="quarter" idx="12"/>
          </p:nvPr>
        </p:nvSpPr>
        <p:spPr/>
        <p:txBody>
          <a:bodyPr/>
          <a:lstStyle/>
          <a:p>
            <a:fld id="{FBC32092-C876-4BA9-9400-3D63FB9FCF61}" type="slidenum">
              <a:rPr lang="en-US" altLang="ja-JP" smtClean="0"/>
              <a:pPr/>
              <a:t>25</a:t>
            </a:fld>
            <a:endParaRPr lang="en-US" altLang="ja-JP"/>
          </a:p>
        </p:txBody>
      </p:sp>
      <p:sp>
        <p:nvSpPr>
          <p:cNvPr id="9" name="テキスト ボックス 79"/>
          <p:cNvSpPr txBox="1">
            <a:spLocks noChangeArrowheads="1"/>
          </p:cNvSpPr>
          <p:nvPr/>
        </p:nvSpPr>
        <p:spPr bwMode="auto">
          <a:xfrm>
            <a:off x="5110238" y="3206625"/>
            <a:ext cx="397866" cy="461665"/>
          </a:xfrm>
          <a:prstGeom prst="rect">
            <a:avLst/>
          </a:prstGeom>
          <a:noFill/>
          <a:ln w="9525">
            <a:noFill/>
            <a:miter lim="800000"/>
            <a:headEnd/>
            <a:tailEnd/>
          </a:ln>
        </p:spPr>
        <p:txBody>
          <a:bodyPr wrap="none">
            <a:spAutoFit/>
          </a:bodyPr>
          <a:lstStyle/>
          <a:p>
            <a:r>
              <a:rPr lang="en-US" altLang="ja-JP" i="1" dirty="0" smtClean="0"/>
              <a:t>v</a:t>
            </a:r>
            <a:r>
              <a:rPr lang="en-US" altLang="ja-JP" sz="1200" i="1" dirty="0" smtClean="0"/>
              <a:t>2</a:t>
            </a:r>
            <a:endParaRPr lang="ja-JP" altLang="en-US" sz="1200" i="1" dirty="0"/>
          </a:p>
        </p:txBody>
      </p:sp>
      <p:grpSp>
        <p:nvGrpSpPr>
          <p:cNvPr id="15" name="Group 14"/>
          <p:cNvGrpSpPr/>
          <p:nvPr/>
        </p:nvGrpSpPr>
        <p:grpSpPr>
          <a:xfrm>
            <a:off x="323528" y="2393801"/>
            <a:ext cx="4286250" cy="2619375"/>
            <a:chOff x="323528" y="1988840"/>
            <a:chExt cx="4286250" cy="2619375"/>
          </a:xfrm>
        </p:grpSpPr>
        <p:pic>
          <p:nvPicPr>
            <p:cNvPr id="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988840"/>
              <a:ext cx="4286250"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1115616" y="3212976"/>
              <a:ext cx="474810" cy="461665"/>
            </a:xfrm>
            <a:prstGeom prst="rect">
              <a:avLst/>
            </a:prstGeom>
            <a:noFill/>
          </p:spPr>
          <p:txBody>
            <a:bodyPr wrap="none" rtlCol="0">
              <a:spAutoFit/>
            </a:bodyPr>
            <a:lstStyle/>
            <a:p>
              <a:r>
                <a:rPr lang="en-US" b="1" i="1" dirty="0" smtClean="0"/>
                <a:t>L</a:t>
              </a:r>
              <a:r>
                <a:rPr lang="en-US" b="1" i="1" baseline="-25000" dirty="0" smtClean="0"/>
                <a:t>1</a:t>
              </a:r>
              <a:endParaRPr lang="en-US" b="1" i="1" baseline="-25000" dirty="0"/>
            </a:p>
          </p:txBody>
        </p:sp>
        <p:sp>
          <p:nvSpPr>
            <p:cNvPr id="18" name="TextBox 17"/>
            <p:cNvSpPr txBox="1"/>
            <p:nvPr/>
          </p:nvSpPr>
          <p:spPr>
            <a:xfrm>
              <a:off x="2771800" y="3443808"/>
              <a:ext cx="474810" cy="461665"/>
            </a:xfrm>
            <a:prstGeom prst="rect">
              <a:avLst/>
            </a:prstGeom>
            <a:noFill/>
          </p:spPr>
          <p:txBody>
            <a:bodyPr wrap="none" rtlCol="0">
              <a:spAutoFit/>
            </a:bodyPr>
            <a:lstStyle/>
            <a:p>
              <a:r>
                <a:rPr lang="en-US" b="1" i="1" dirty="0" smtClean="0"/>
                <a:t>L</a:t>
              </a:r>
              <a:r>
                <a:rPr lang="en-US" b="1" i="1" baseline="-25000" dirty="0"/>
                <a:t>3</a:t>
              </a:r>
            </a:p>
          </p:txBody>
        </p:sp>
        <p:sp>
          <p:nvSpPr>
            <p:cNvPr id="19" name="TextBox 18"/>
            <p:cNvSpPr txBox="1"/>
            <p:nvPr/>
          </p:nvSpPr>
          <p:spPr>
            <a:xfrm>
              <a:off x="3635896" y="2636912"/>
              <a:ext cx="474810" cy="461665"/>
            </a:xfrm>
            <a:prstGeom prst="rect">
              <a:avLst/>
            </a:prstGeom>
            <a:noFill/>
          </p:spPr>
          <p:txBody>
            <a:bodyPr wrap="none" rtlCol="0">
              <a:spAutoFit/>
            </a:bodyPr>
            <a:lstStyle/>
            <a:p>
              <a:r>
                <a:rPr lang="en-US" b="1" i="1" dirty="0" smtClean="0"/>
                <a:t>L</a:t>
              </a:r>
              <a:r>
                <a:rPr lang="en-US" b="1" i="1" baseline="-25000" dirty="0" smtClean="0"/>
                <a:t>2</a:t>
              </a:r>
              <a:endParaRPr lang="en-US" b="1" i="1" baseline="-25000" dirty="0"/>
            </a:p>
          </p:txBody>
        </p:sp>
      </p:grpSp>
      <p:sp>
        <p:nvSpPr>
          <p:cNvPr id="21" name="Content Placeholder 3"/>
          <p:cNvSpPr txBox="1">
            <a:spLocks/>
          </p:cNvSpPr>
          <p:nvPr/>
        </p:nvSpPr>
        <p:spPr>
          <a:xfrm>
            <a:off x="5580112" y="2834472"/>
            <a:ext cx="2520280" cy="522520"/>
          </a:xfrm>
          <a:prstGeom prst="rect">
            <a:avLst/>
          </a:prstGeom>
          <a:solidFill>
            <a:schemeClr val="bg2">
              <a:lumMod val="75000"/>
            </a:schemeClr>
          </a:solidFill>
          <a:ln>
            <a:solidFill>
              <a:schemeClr val="tx1"/>
            </a:solidFill>
          </a:ln>
        </p:spPr>
        <p:txBody>
          <a:bodyPr vert="horz">
            <a:normAutofit fontScale="70000" lnSpcReduction="20000"/>
          </a:bodyPr>
          <a:lstStyle>
            <a:lvl1pPr marL="274320" indent="-274320" algn="l" rtl="0" eaLnBrk="1" latinLnBrk="0" hangingPunct="1">
              <a:spcBef>
                <a:spcPts val="600"/>
              </a:spcBef>
              <a:buClr>
                <a:schemeClr val="accent1"/>
              </a:buClr>
              <a:buSzPct val="76000"/>
              <a:buFont typeface="Wingdings 3"/>
              <a:buChar char=""/>
              <a:defRPr kumimoji="1"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1"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1"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1"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1"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1"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1"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1"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1" lang="en-US" sz="1200" kern="1200" smtClean="0">
                <a:solidFill>
                  <a:schemeClr val="tx1"/>
                </a:solidFill>
                <a:latin typeface="+mn-lt"/>
                <a:ea typeface="+mn-ea"/>
                <a:cs typeface="+mn-cs"/>
              </a:defRPr>
            </a:lvl9pPr>
          </a:lstStyle>
          <a:p>
            <a:pPr marL="0" lvl="1" indent="0">
              <a:spcBef>
                <a:spcPts val="0"/>
              </a:spcBef>
              <a:buNone/>
            </a:pPr>
            <a:r>
              <a:rPr lang="en-US" sz="3200" dirty="0" smtClean="0">
                <a:solidFill>
                  <a:schemeClr val="tx1"/>
                </a:solidFill>
                <a:latin typeface="Times New Roman" pitchFamily="18" charset="0"/>
                <a:cs typeface="Times New Roman" pitchFamily="18" charset="0"/>
              </a:rPr>
              <a:t>Failure on </a:t>
            </a:r>
            <a:r>
              <a:rPr lang="en-US" sz="3200" i="1" dirty="0" smtClean="0">
                <a:solidFill>
                  <a:schemeClr val="tx1"/>
                </a:solidFill>
                <a:latin typeface="Times New Roman" pitchFamily="18" charset="0"/>
                <a:cs typeface="Times New Roman" pitchFamily="18" charset="0"/>
              </a:rPr>
              <a:t>e</a:t>
            </a:r>
            <a:r>
              <a:rPr lang="en-US" sz="3200" i="1" baseline="-25000" dirty="0" smtClean="0">
                <a:solidFill>
                  <a:schemeClr val="tx1"/>
                </a:solidFill>
                <a:latin typeface="Times New Roman" pitchFamily="18" charset="0"/>
                <a:cs typeface="Times New Roman" pitchFamily="18" charset="0"/>
              </a:rPr>
              <a:t>3 </a:t>
            </a:r>
            <a:r>
              <a:rPr lang="el-GR" sz="3200" i="1" dirty="0" smtClean="0">
                <a:solidFill>
                  <a:schemeClr val="tx1"/>
                </a:solidFill>
                <a:latin typeface="Times New Roman" pitchFamily="18" charset="0"/>
                <a:cs typeface="Times New Roman" pitchFamily="18" charset="0"/>
              </a:rPr>
              <a:t>ϵ</a:t>
            </a:r>
            <a:r>
              <a:rPr lang="en-US" sz="3200" i="1" dirty="0" smtClean="0">
                <a:solidFill>
                  <a:schemeClr val="tx1"/>
                </a:solidFill>
                <a:latin typeface="Times New Roman" pitchFamily="18" charset="0"/>
                <a:cs typeface="Times New Roman" pitchFamily="18" charset="0"/>
              </a:rPr>
              <a:t> L</a:t>
            </a:r>
            <a:r>
              <a:rPr lang="en-US" sz="3200" i="1" baseline="-25000" dirty="0" smtClean="0">
                <a:solidFill>
                  <a:schemeClr val="tx1"/>
                </a:solidFill>
                <a:latin typeface="Times New Roman" pitchFamily="18" charset="0"/>
                <a:cs typeface="Times New Roman" pitchFamily="18" charset="0"/>
              </a:rPr>
              <a:t>1</a:t>
            </a:r>
            <a:r>
              <a:rPr lang="en-US" sz="3200" i="1" dirty="0" smtClean="0">
                <a:solidFill>
                  <a:schemeClr val="tx1"/>
                </a:solidFill>
                <a:latin typeface="Times New Roman" pitchFamily="18" charset="0"/>
                <a:cs typeface="Times New Roman" pitchFamily="18" charset="0"/>
              </a:rPr>
              <a:t>,L</a:t>
            </a:r>
            <a:r>
              <a:rPr lang="en-US" sz="3200" i="1" baseline="-25000" dirty="0" smtClean="0">
                <a:solidFill>
                  <a:schemeClr val="tx1"/>
                </a:solidFill>
                <a:latin typeface="Times New Roman" pitchFamily="18" charset="0"/>
                <a:cs typeface="Times New Roman" pitchFamily="18" charset="0"/>
              </a:rPr>
              <a:t>3</a:t>
            </a:r>
            <a:endParaRPr lang="en-US" sz="3200" dirty="0" smtClean="0">
              <a:solidFill>
                <a:schemeClr val="tx1"/>
              </a:solidFill>
              <a:latin typeface="Times New Roman" pitchFamily="18" charset="0"/>
              <a:cs typeface="Times New Roman" pitchFamily="18" charset="0"/>
            </a:endParaRPr>
          </a:p>
        </p:txBody>
      </p:sp>
      <p:sp>
        <p:nvSpPr>
          <p:cNvPr id="25" name="Content Placeholder 3"/>
          <p:cNvSpPr txBox="1">
            <a:spLocks/>
          </p:cNvSpPr>
          <p:nvPr/>
        </p:nvSpPr>
        <p:spPr>
          <a:xfrm>
            <a:off x="343372" y="1196752"/>
            <a:ext cx="8261076" cy="720080"/>
          </a:xfrm>
          <a:prstGeom prst="rect">
            <a:avLst/>
          </a:prstGeom>
        </p:spPr>
        <p:style>
          <a:lnRef idx="1">
            <a:schemeClr val="accent2"/>
          </a:lnRef>
          <a:fillRef idx="2">
            <a:schemeClr val="accent2"/>
          </a:fillRef>
          <a:effectRef idx="1">
            <a:schemeClr val="accent2"/>
          </a:effectRef>
          <a:fontRef idx="minor">
            <a:schemeClr val="dk1"/>
          </a:fontRef>
        </p:style>
        <p:txBody>
          <a:bodyPr vert="horz">
            <a:normAutofit fontScale="85000" lnSpcReduction="20000"/>
          </a:bodyPr>
          <a:lstStyle>
            <a:lvl1pPr marL="274320" indent="-274320" algn="l" rtl="0" eaLnBrk="1" latinLnBrk="0" hangingPunct="1">
              <a:spcBef>
                <a:spcPts val="600"/>
              </a:spcBef>
              <a:buClr>
                <a:schemeClr val="accent1"/>
              </a:buClr>
              <a:buSzPct val="76000"/>
              <a:buFont typeface="Wingdings 3"/>
              <a:buChar char=""/>
              <a:defRPr kumimoji="1"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1"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1"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1"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1"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1"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1"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1"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1" lang="en-US" sz="1200" kern="1200" smtClean="0">
                <a:solidFill>
                  <a:schemeClr val="tx1"/>
                </a:solidFill>
                <a:latin typeface="+mn-lt"/>
                <a:ea typeface="+mn-ea"/>
                <a:cs typeface="+mn-cs"/>
              </a:defRPr>
            </a:lvl9pPr>
          </a:lstStyle>
          <a:p>
            <a:r>
              <a:rPr lang="en-US" sz="2800" i="1" dirty="0">
                <a:latin typeface="Calibri" pitchFamily="34" charset="0"/>
                <a:cs typeface="Calibri" pitchFamily="34" charset="0"/>
              </a:rPr>
              <a:t>Step 3</a:t>
            </a:r>
            <a:r>
              <a:rPr lang="en-US" sz="2800" dirty="0">
                <a:latin typeface="Calibri" pitchFamily="34" charset="0"/>
                <a:cs typeface="Calibri" pitchFamily="34" charset="0"/>
              </a:rPr>
              <a:t>: Sharing information about the failure </a:t>
            </a:r>
            <a:r>
              <a:rPr lang="en-US" sz="2800" i="1" dirty="0" err="1">
                <a:latin typeface="Calibri" pitchFamily="34" charset="0"/>
                <a:cs typeface="Calibri" pitchFamily="34" charset="0"/>
              </a:rPr>
              <a:t>e</a:t>
            </a:r>
            <a:r>
              <a:rPr lang="en-US" sz="1600" i="1" dirty="0" err="1">
                <a:latin typeface="Calibri" pitchFamily="34" charset="0"/>
                <a:cs typeface="Calibri" pitchFamily="34" charset="0"/>
              </a:rPr>
              <a:t>f</a:t>
            </a:r>
            <a:r>
              <a:rPr lang="en-US" sz="2800" dirty="0">
                <a:latin typeface="Calibri" pitchFamily="34" charset="0"/>
                <a:cs typeface="Calibri" pitchFamily="34" charset="0"/>
              </a:rPr>
              <a:t> within nodes of selected set of tie-sets</a:t>
            </a:r>
            <a:r>
              <a:rPr lang="en-US" sz="2800" dirty="0" smtClean="0">
                <a:latin typeface="Calibri" pitchFamily="34" charset="0"/>
                <a:cs typeface="Calibri" pitchFamily="34" charset="0"/>
              </a:rPr>
              <a:t>.</a:t>
            </a:r>
            <a:endParaRPr lang="en-US" sz="2800" dirty="0">
              <a:latin typeface="Calibri" pitchFamily="34" charset="0"/>
              <a:cs typeface="Calibri" pitchFamily="34" charset="0"/>
            </a:endParaRPr>
          </a:p>
        </p:txBody>
      </p:sp>
      <p:cxnSp>
        <p:nvCxnSpPr>
          <p:cNvPr id="8" name="Straight Arrow Connector 7"/>
          <p:cNvCxnSpPr/>
          <p:nvPr/>
        </p:nvCxnSpPr>
        <p:spPr>
          <a:xfrm>
            <a:off x="2915816" y="2991232"/>
            <a:ext cx="432048" cy="512306"/>
          </a:xfrm>
          <a:prstGeom prst="straightConnector1">
            <a:avLst/>
          </a:prstGeom>
          <a:ln w="34925">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29" name="テキスト ボックス 79"/>
          <p:cNvSpPr txBox="1">
            <a:spLocks noChangeArrowheads="1"/>
          </p:cNvSpPr>
          <p:nvPr/>
        </p:nvSpPr>
        <p:spPr bwMode="auto">
          <a:xfrm>
            <a:off x="8179520" y="3206624"/>
            <a:ext cx="397866" cy="461665"/>
          </a:xfrm>
          <a:prstGeom prst="rect">
            <a:avLst/>
          </a:prstGeom>
          <a:noFill/>
          <a:ln w="9525">
            <a:noFill/>
            <a:miter lim="800000"/>
            <a:headEnd/>
            <a:tailEnd/>
          </a:ln>
        </p:spPr>
        <p:txBody>
          <a:bodyPr wrap="none">
            <a:spAutoFit/>
          </a:bodyPr>
          <a:lstStyle/>
          <a:p>
            <a:r>
              <a:rPr lang="en-US" altLang="ja-JP" i="1" dirty="0" smtClean="0"/>
              <a:t>v</a:t>
            </a:r>
            <a:r>
              <a:rPr lang="en-US" altLang="ja-JP" sz="1200" i="1" dirty="0" smtClean="0"/>
              <a:t>6</a:t>
            </a:r>
            <a:endParaRPr lang="ja-JP" altLang="en-US" sz="1200" i="1" dirty="0"/>
          </a:p>
        </p:txBody>
      </p:sp>
      <p:cxnSp>
        <p:nvCxnSpPr>
          <p:cNvPr id="30" name="Straight Arrow Connector 29"/>
          <p:cNvCxnSpPr/>
          <p:nvPr/>
        </p:nvCxnSpPr>
        <p:spPr>
          <a:xfrm>
            <a:off x="5652120" y="3503538"/>
            <a:ext cx="2448272" cy="0"/>
          </a:xfrm>
          <a:prstGeom prst="straightConnector1">
            <a:avLst/>
          </a:prstGeom>
          <a:ln w="34925">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899592" y="3143632"/>
            <a:ext cx="216024" cy="705137"/>
          </a:xfrm>
          <a:prstGeom prst="straightConnector1">
            <a:avLst/>
          </a:prstGeom>
          <a:ln w="34925">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555776" y="4287376"/>
            <a:ext cx="690834" cy="23058"/>
          </a:xfrm>
          <a:prstGeom prst="straightConnector1">
            <a:avLst/>
          </a:prstGeom>
          <a:ln w="34925">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1259632" y="4287376"/>
            <a:ext cx="720080" cy="5720"/>
          </a:xfrm>
          <a:prstGeom prst="straightConnector1">
            <a:avLst/>
          </a:prstGeom>
          <a:ln w="34925">
            <a:solidFill>
              <a:srgbClr val="0000CC"/>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56998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animBg="1"/>
      <p:bldP spid="2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Failure </a:t>
            </a:r>
            <a:r>
              <a:rPr lang="en-US" altLang="ja-JP" dirty="0" smtClean="0"/>
              <a:t>recovery algorithm.</a:t>
            </a:r>
            <a:endParaRPr kumimoji="1" lang="ja-JP" altLang="en-US" dirty="0"/>
          </a:p>
        </p:txBody>
      </p:sp>
      <p:sp>
        <p:nvSpPr>
          <p:cNvPr id="3" name="スライド番号プレースホルダ 2"/>
          <p:cNvSpPr>
            <a:spLocks noGrp="1"/>
          </p:cNvSpPr>
          <p:nvPr>
            <p:ph type="sldNum" sz="quarter" idx="12"/>
          </p:nvPr>
        </p:nvSpPr>
        <p:spPr/>
        <p:txBody>
          <a:bodyPr/>
          <a:lstStyle/>
          <a:p>
            <a:fld id="{FBC32092-C876-4BA9-9400-3D63FB9FCF61}" type="slidenum">
              <a:rPr lang="en-US" altLang="ja-JP" smtClean="0"/>
              <a:pPr/>
              <a:t>26</a:t>
            </a:fld>
            <a:endParaRPr lang="en-US" altLang="ja-JP"/>
          </a:p>
        </p:txBody>
      </p:sp>
      <p:grpSp>
        <p:nvGrpSpPr>
          <p:cNvPr id="15" name="Group 14"/>
          <p:cNvGrpSpPr/>
          <p:nvPr/>
        </p:nvGrpSpPr>
        <p:grpSpPr>
          <a:xfrm>
            <a:off x="323528" y="2393801"/>
            <a:ext cx="4286250" cy="2619375"/>
            <a:chOff x="323528" y="1988840"/>
            <a:chExt cx="4286250" cy="2619375"/>
          </a:xfrm>
        </p:grpSpPr>
        <p:pic>
          <p:nvPicPr>
            <p:cNvPr id="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988840"/>
              <a:ext cx="4286250"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1115616" y="3212976"/>
              <a:ext cx="474810" cy="461665"/>
            </a:xfrm>
            <a:prstGeom prst="rect">
              <a:avLst/>
            </a:prstGeom>
            <a:noFill/>
          </p:spPr>
          <p:txBody>
            <a:bodyPr wrap="none" rtlCol="0">
              <a:spAutoFit/>
            </a:bodyPr>
            <a:lstStyle/>
            <a:p>
              <a:r>
                <a:rPr lang="en-US" b="1" i="1" dirty="0" smtClean="0"/>
                <a:t>L</a:t>
              </a:r>
              <a:r>
                <a:rPr lang="en-US" b="1" i="1" baseline="-25000" dirty="0" smtClean="0"/>
                <a:t>1</a:t>
              </a:r>
              <a:endParaRPr lang="en-US" b="1" i="1" baseline="-25000" dirty="0"/>
            </a:p>
          </p:txBody>
        </p:sp>
        <p:sp>
          <p:nvSpPr>
            <p:cNvPr id="18" name="TextBox 17"/>
            <p:cNvSpPr txBox="1"/>
            <p:nvPr/>
          </p:nvSpPr>
          <p:spPr>
            <a:xfrm>
              <a:off x="2771800" y="3443808"/>
              <a:ext cx="474810" cy="461665"/>
            </a:xfrm>
            <a:prstGeom prst="rect">
              <a:avLst/>
            </a:prstGeom>
            <a:noFill/>
          </p:spPr>
          <p:txBody>
            <a:bodyPr wrap="none" rtlCol="0">
              <a:spAutoFit/>
            </a:bodyPr>
            <a:lstStyle/>
            <a:p>
              <a:r>
                <a:rPr lang="en-US" b="1" i="1" dirty="0" smtClean="0"/>
                <a:t>L</a:t>
              </a:r>
              <a:r>
                <a:rPr lang="en-US" b="1" i="1" baseline="-25000" dirty="0"/>
                <a:t>3</a:t>
              </a:r>
            </a:p>
          </p:txBody>
        </p:sp>
        <p:sp>
          <p:nvSpPr>
            <p:cNvPr id="19" name="TextBox 18"/>
            <p:cNvSpPr txBox="1"/>
            <p:nvPr/>
          </p:nvSpPr>
          <p:spPr>
            <a:xfrm>
              <a:off x="3635896" y="2636912"/>
              <a:ext cx="474810" cy="461665"/>
            </a:xfrm>
            <a:prstGeom prst="rect">
              <a:avLst/>
            </a:prstGeom>
            <a:noFill/>
          </p:spPr>
          <p:txBody>
            <a:bodyPr wrap="none" rtlCol="0">
              <a:spAutoFit/>
            </a:bodyPr>
            <a:lstStyle/>
            <a:p>
              <a:r>
                <a:rPr lang="en-US" b="1" i="1" dirty="0" smtClean="0"/>
                <a:t>L</a:t>
              </a:r>
              <a:r>
                <a:rPr lang="en-US" b="1" i="1" baseline="-25000" dirty="0" smtClean="0"/>
                <a:t>2</a:t>
              </a:r>
              <a:endParaRPr lang="en-US" b="1" i="1" baseline="-25000" dirty="0"/>
            </a:p>
          </p:txBody>
        </p:sp>
      </p:grpSp>
      <p:sp>
        <p:nvSpPr>
          <p:cNvPr id="21" name="Content Placeholder 3"/>
          <p:cNvSpPr txBox="1">
            <a:spLocks/>
          </p:cNvSpPr>
          <p:nvPr/>
        </p:nvSpPr>
        <p:spPr>
          <a:xfrm>
            <a:off x="4860032" y="2276872"/>
            <a:ext cx="3761184" cy="1074799"/>
          </a:xfrm>
          <a:prstGeom prst="rect">
            <a:avLst/>
          </a:prstGeom>
          <a:solidFill>
            <a:schemeClr val="bg2">
              <a:lumMod val="75000"/>
            </a:schemeClr>
          </a:solidFill>
          <a:ln>
            <a:solidFill>
              <a:schemeClr val="tx1"/>
            </a:solidFill>
          </a:ln>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1"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1"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1"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1"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1"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1"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1"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1"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1" lang="en-US" sz="1200" kern="1200" smtClean="0">
                <a:solidFill>
                  <a:schemeClr val="tx1"/>
                </a:solidFill>
                <a:latin typeface="+mn-lt"/>
                <a:ea typeface="+mn-ea"/>
                <a:cs typeface="+mn-cs"/>
              </a:defRPr>
            </a:lvl9pPr>
          </a:lstStyle>
          <a:p>
            <a:pPr marL="0" lvl="0" indent="0">
              <a:spcBef>
                <a:spcPct val="0"/>
              </a:spcBef>
              <a:buClrTx/>
              <a:buSzTx/>
              <a:buNone/>
            </a:pPr>
            <a:r>
              <a:rPr lang="en-US" sz="2800" dirty="0">
                <a:solidFill>
                  <a:prstClr val="black"/>
                </a:solidFill>
                <a:latin typeface="Times New Roman" pitchFamily="18" charset="0"/>
                <a:ea typeface="ＭＳ Ｐゴシック" charset="-128"/>
                <a:cs typeface="Times New Roman" pitchFamily="18" charset="0"/>
              </a:rPr>
              <a:t>Failure information on </a:t>
            </a:r>
            <a:r>
              <a:rPr lang="en-US" altLang="ja-JP" sz="2800" i="1" dirty="0">
                <a:solidFill>
                  <a:prstClr val="black"/>
                </a:solidFill>
                <a:latin typeface="Times New Roman" pitchFamily="18" charset="0"/>
                <a:ea typeface="ＭＳ Ｐゴシック" charset="-128"/>
                <a:cs typeface="Times New Roman" pitchFamily="18" charset="0"/>
              </a:rPr>
              <a:t>v</a:t>
            </a:r>
            <a:r>
              <a:rPr lang="en-US" altLang="ja-JP" sz="1300" i="1" dirty="0">
                <a:solidFill>
                  <a:prstClr val="black"/>
                </a:solidFill>
                <a:latin typeface="Times New Roman" pitchFamily="18" charset="0"/>
                <a:ea typeface="ＭＳ Ｐゴシック" charset="-128"/>
                <a:cs typeface="Times New Roman" pitchFamily="18" charset="0"/>
              </a:rPr>
              <a:t>6</a:t>
            </a:r>
            <a:r>
              <a:rPr lang="en-US" sz="2800" dirty="0">
                <a:solidFill>
                  <a:prstClr val="black"/>
                </a:solidFill>
                <a:latin typeface="Times New Roman" pitchFamily="18" charset="0"/>
                <a:ea typeface="ＭＳ Ｐゴシック" charset="-128"/>
                <a:cs typeface="Times New Roman" pitchFamily="18" charset="0"/>
              </a:rPr>
              <a:t> </a:t>
            </a:r>
          </a:p>
          <a:p>
            <a:pPr marL="0" lvl="1" indent="0" algn="ctr">
              <a:spcBef>
                <a:spcPts val="0"/>
              </a:spcBef>
              <a:buNone/>
            </a:pPr>
            <a:r>
              <a:rPr lang="en-US" sz="3200" i="1" dirty="0" smtClean="0">
                <a:solidFill>
                  <a:schemeClr val="tx1"/>
                </a:solidFill>
                <a:latin typeface="Times New Roman" pitchFamily="18" charset="0"/>
                <a:cs typeface="Times New Roman" pitchFamily="18" charset="0"/>
              </a:rPr>
              <a:t>e</a:t>
            </a:r>
            <a:r>
              <a:rPr lang="en-US" sz="3200" i="1" baseline="-25000" dirty="0" smtClean="0">
                <a:solidFill>
                  <a:schemeClr val="tx1"/>
                </a:solidFill>
                <a:latin typeface="Times New Roman" pitchFamily="18" charset="0"/>
                <a:cs typeface="Times New Roman" pitchFamily="18" charset="0"/>
              </a:rPr>
              <a:t>3 </a:t>
            </a:r>
            <a:r>
              <a:rPr lang="el-GR" sz="3200" i="1" dirty="0" smtClean="0">
                <a:solidFill>
                  <a:schemeClr val="tx1"/>
                </a:solidFill>
                <a:latin typeface="Times New Roman" pitchFamily="18" charset="0"/>
                <a:cs typeface="Times New Roman" pitchFamily="18" charset="0"/>
              </a:rPr>
              <a:t>ϵ</a:t>
            </a:r>
            <a:r>
              <a:rPr lang="en-US" sz="3200" i="1" dirty="0" smtClean="0">
                <a:solidFill>
                  <a:schemeClr val="tx1"/>
                </a:solidFill>
                <a:latin typeface="Times New Roman" pitchFamily="18" charset="0"/>
                <a:cs typeface="Times New Roman" pitchFamily="18" charset="0"/>
              </a:rPr>
              <a:t> L</a:t>
            </a:r>
            <a:r>
              <a:rPr lang="en-US" sz="3200" i="1" baseline="-25000" dirty="0" smtClean="0">
                <a:solidFill>
                  <a:schemeClr val="tx1"/>
                </a:solidFill>
                <a:latin typeface="Times New Roman" pitchFamily="18" charset="0"/>
                <a:cs typeface="Times New Roman" pitchFamily="18" charset="0"/>
              </a:rPr>
              <a:t>1</a:t>
            </a:r>
            <a:r>
              <a:rPr lang="en-US" sz="3200" i="1" dirty="0" smtClean="0">
                <a:solidFill>
                  <a:schemeClr val="tx1"/>
                </a:solidFill>
                <a:latin typeface="Times New Roman" pitchFamily="18" charset="0"/>
                <a:cs typeface="Times New Roman" pitchFamily="18" charset="0"/>
              </a:rPr>
              <a:t>,L</a:t>
            </a:r>
            <a:r>
              <a:rPr lang="en-US" sz="3200" i="1" baseline="-25000" dirty="0" smtClean="0">
                <a:solidFill>
                  <a:schemeClr val="tx1"/>
                </a:solidFill>
                <a:latin typeface="Times New Roman" pitchFamily="18" charset="0"/>
                <a:cs typeface="Times New Roman" pitchFamily="18" charset="0"/>
              </a:rPr>
              <a:t>3</a:t>
            </a:r>
            <a:endParaRPr lang="en-US" sz="3200" dirty="0" smtClean="0">
              <a:solidFill>
                <a:schemeClr val="tx1"/>
              </a:solidFill>
              <a:latin typeface="Times New Roman" pitchFamily="18" charset="0"/>
              <a:cs typeface="Times New Roman" pitchFamily="18" charset="0"/>
            </a:endParaRPr>
          </a:p>
          <a:p>
            <a:pPr marL="0" lvl="1" indent="0">
              <a:spcBef>
                <a:spcPts val="0"/>
              </a:spcBef>
              <a:buNone/>
            </a:pPr>
            <a:endParaRPr lang="en-US" sz="3200" dirty="0" smtClean="0">
              <a:solidFill>
                <a:schemeClr val="tx1"/>
              </a:solidFill>
              <a:latin typeface="Times New Roman" pitchFamily="18" charset="0"/>
              <a:cs typeface="Times New Roman" pitchFamily="18" charset="0"/>
            </a:endParaRPr>
          </a:p>
        </p:txBody>
      </p:sp>
      <p:sp>
        <p:nvSpPr>
          <p:cNvPr id="34" name="Content Placeholder 3"/>
          <p:cNvSpPr txBox="1">
            <a:spLocks/>
          </p:cNvSpPr>
          <p:nvPr/>
        </p:nvSpPr>
        <p:spPr>
          <a:xfrm>
            <a:off x="360140" y="1196752"/>
            <a:ext cx="8261076" cy="1008112"/>
          </a:xfrm>
          <a:prstGeom prst="rect">
            <a:avLst/>
          </a:prstGeom>
          <a:solidFill>
            <a:schemeClr val="accent4">
              <a:lumMod val="60000"/>
              <a:lumOff val="40000"/>
            </a:schemeClr>
          </a:solidFill>
        </p:spPr>
        <p:style>
          <a:lnRef idx="1">
            <a:schemeClr val="accent2"/>
          </a:lnRef>
          <a:fillRef idx="2">
            <a:schemeClr val="accent2"/>
          </a:fillRef>
          <a:effectRef idx="1">
            <a:schemeClr val="accent2"/>
          </a:effectRef>
          <a:fontRef idx="minor">
            <a:schemeClr val="dk1"/>
          </a:fontRef>
        </p:style>
        <p:txBody>
          <a:bodyPr vert="horz">
            <a:normAutofit fontScale="85000" lnSpcReduction="20000"/>
          </a:bodyPr>
          <a:lstStyle>
            <a:lvl1pPr marL="274320" indent="-274320" algn="l" rtl="0" eaLnBrk="1" latinLnBrk="0" hangingPunct="1">
              <a:spcBef>
                <a:spcPts val="600"/>
              </a:spcBef>
              <a:buClr>
                <a:schemeClr val="accent1"/>
              </a:buClr>
              <a:buSzPct val="76000"/>
              <a:buFont typeface="Wingdings 3"/>
              <a:buChar char=""/>
              <a:defRPr kumimoji="1"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1"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1"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1"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1"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1"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1"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1"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1" lang="en-US" sz="1200" kern="1200" smtClean="0">
                <a:solidFill>
                  <a:schemeClr val="tx1"/>
                </a:solidFill>
                <a:latin typeface="+mn-lt"/>
                <a:ea typeface="+mn-ea"/>
                <a:cs typeface="+mn-cs"/>
              </a:defRPr>
            </a:lvl9pPr>
          </a:lstStyle>
          <a:p>
            <a:r>
              <a:rPr lang="en-US" sz="2800" i="1" dirty="0">
                <a:latin typeface="Calibri" pitchFamily="34" charset="0"/>
                <a:cs typeface="Calibri" pitchFamily="34" charset="0"/>
              </a:rPr>
              <a:t>Step 4</a:t>
            </a:r>
            <a:r>
              <a:rPr lang="en-US" sz="2800" dirty="0">
                <a:latin typeface="Calibri" pitchFamily="34" charset="0"/>
                <a:cs typeface="Calibri" pitchFamily="34" charset="0"/>
              </a:rPr>
              <a:t>: Receiving a message about failure and storing the failure information, sending a copy of the message to the next node in the tie-set</a:t>
            </a:r>
            <a:r>
              <a:rPr lang="en-US" sz="2800" dirty="0" smtClean="0">
                <a:latin typeface="Calibri" pitchFamily="34" charset="0"/>
                <a:cs typeface="Calibri" pitchFamily="34" charset="0"/>
              </a:rPr>
              <a:t>.</a:t>
            </a:r>
            <a:endParaRPr lang="en-US" sz="2800" dirty="0">
              <a:latin typeface="Calibri" pitchFamily="34" charset="0"/>
              <a:cs typeface="Calibri" pitchFamily="34" charset="0"/>
            </a:endParaRPr>
          </a:p>
        </p:txBody>
      </p:sp>
      <p:sp>
        <p:nvSpPr>
          <p:cNvPr id="22" name="Content Placeholder 3"/>
          <p:cNvSpPr txBox="1">
            <a:spLocks/>
          </p:cNvSpPr>
          <p:nvPr/>
        </p:nvSpPr>
        <p:spPr>
          <a:xfrm>
            <a:off x="4860032" y="4869160"/>
            <a:ext cx="3761183" cy="1426934"/>
          </a:xfrm>
          <a:prstGeom prst="rect">
            <a:avLst/>
          </a:prstGeom>
          <a:solidFill>
            <a:schemeClr val="bg2">
              <a:lumMod val="75000"/>
            </a:schemeClr>
          </a:solidFill>
          <a:ln>
            <a:solidFill>
              <a:schemeClr val="tx1"/>
            </a:solidFill>
          </a:ln>
        </p:spPr>
        <p:txBody>
          <a:bodyPr vert="horz">
            <a:normAutofit lnSpcReduction="10000"/>
          </a:bodyPr>
          <a:lstStyle>
            <a:lvl1pPr marL="274320" indent="-274320" algn="l" rtl="0" eaLnBrk="1" latinLnBrk="0" hangingPunct="1">
              <a:spcBef>
                <a:spcPts val="600"/>
              </a:spcBef>
              <a:buClr>
                <a:schemeClr val="accent1"/>
              </a:buClr>
              <a:buSzPct val="76000"/>
              <a:buFont typeface="Wingdings 3"/>
              <a:buChar char=""/>
              <a:defRPr kumimoji="1"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1"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1"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1"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1"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1"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1"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1"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1" lang="en-US" sz="1200" kern="1200" smtClean="0">
                <a:solidFill>
                  <a:schemeClr val="tx1"/>
                </a:solidFill>
                <a:latin typeface="+mn-lt"/>
                <a:ea typeface="+mn-ea"/>
                <a:cs typeface="+mn-cs"/>
              </a:defRPr>
            </a:lvl9pPr>
          </a:lstStyle>
          <a:p>
            <a:pPr marL="0" lvl="0" indent="0">
              <a:spcBef>
                <a:spcPct val="0"/>
              </a:spcBef>
              <a:buClrTx/>
              <a:buSzTx/>
              <a:buNone/>
            </a:pPr>
            <a:r>
              <a:rPr lang="en-US" sz="2800" dirty="0">
                <a:solidFill>
                  <a:prstClr val="black"/>
                </a:solidFill>
                <a:latin typeface="Times New Roman" pitchFamily="18" charset="0"/>
                <a:ea typeface="ＭＳ Ｐゴシック" charset="-128"/>
                <a:cs typeface="Times New Roman" pitchFamily="18" charset="0"/>
              </a:rPr>
              <a:t>Failure information on </a:t>
            </a:r>
            <a:r>
              <a:rPr lang="en-US" altLang="ja-JP" sz="2800" i="1" dirty="0">
                <a:solidFill>
                  <a:prstClr val="black"/>
                </a:solidFill>
                <a:latin typeface="Times New Roman" pitchFamily="18" charset="0"/>
                <a:ea typeface="ＭＳ Ｐゴシック" charset="-128"/>
                <a:cs typeface="Times New Roman" pitchFamily="18" charset="0"/>
              </a:rPr>
              <a:t>v</a:t>
            </a:r>
            <a:r>
              <a:rPr lang="en-US" altLang="ja-JP" sz="1300" i="1" dirty="0">
                <a:solidFill>
                  <a:prstClr val="black"/>
                </a:solidFill>
                <a:latin typeface="Times New Roman" pitchFamily="18" charset="0"/>
                <a:ea typeface="ＭＳ Ｐゴシック" charset="-128"/>
                <a:cs typeface="Times New Roman" pitchFamily="18" charset="0"/>
              </a:rPr>
              <a:t>5</a:t>
            </a:r>
            <a:r>
              <a:rPr lang="en-US" sz="2800" dirty="0">
                <a:solidFill>
                  <a:prstClr val="black"/>
                </a:solidFill>
                <a:latin typeface="Times New Roman" pitchFamily="18" charset="0"/>
                <a:ea typeface="ＭＳ Ｐゴシック" charset="-128"/>
                <a:cs typeface="Times New Roman" pitchFamily="18" charset="0"/>
              </a:rPr>
              <a:t> </a:t>
            </a:r>
          </a:p>
          <a:p>
            <a:pPr marL="0" lvl="1" indent="0" algn="ctr">
              <a:spcBef>
                <a:spcPts val="0"/>
              </a:spcBef>
              <a:buNone/>
            </a:pPr>
            <a:r>
              <a:rPr lang="en-US" sz="3200" i="1" dirty="0" smtClean="0">
                <a:solidFill>
                  <a:schemeClr val="tx1"/>
                </a:solidFill>
                <a:latin typeface="Times New Roman" pitchFamily="18" charset="0"/>
                <a:cs typeface="Times New Roman" pitchFamily="18" charset="0"/>
              </a:rPr>
              <a:t>e</a:t>
            </a:r>
            <a:r>
              <a:rPr lang="en-US" sz="3200" i="1" baseline="-25000" dirty="0" smtClean="0">
                <a:solidFill>
                  <a:schemeClr val="tx1"/>
                </a:solidFill>
                <a:latin typeface="Times New Roman" pitchFamily="18" charset="0"/>
                <a:cs typeface="Times New Roman" pitchFamily="18" charset="0"/>
              </a:rPr>
              <a:t>1 </a:t>
            </a:r>
            <a:r>
              <a:rPr lang="el-GR" sz="3200" i="1" dirty="0" smtClean="0">
                <a:solidFill>
                  <a:schemeClr val="tx1"/>
                </a:solidFill>
                <a:latin typeface="Times New Roman" pitchFamily="18" charset="0"/>
                <a:cs typeface="Times New Roman" pitchFamily="18" charset="0"/>
              </a:rPr>
              <a:t>ϵ</a:t>
            </a:r>
            <a:r>
              <a:rPr lang="en-US" sz="3200" i="1" dirty="0" smtClean="0">
                <a:solidFill>
                  <a:schemeClr val="tx1"/>
                </a:solidFill>
                <a:latin typeface="Times New Roman" pitchFamily="18" charset="0"/>
                <a:cs typeface="Times New Roman" pitchFamily="18" charset="0"/>
              </a:rPr>
              <a:t> L</a:t>
            </a:r>
            <a:r>
              <a:rPr lang="en-US" sz="3200" i="1" baseline="-25000" dirty="0" smtClean="0">
                <a:solidFill>
                  <a:schemeClr val="tx1"/>
                </a:solidFill>
                <a:latin typeface="Times New Roman" pitchFamily="18" charset="0"/>
                <a:cs typeface="Times New Roman" pitchFamily="18" charset="0"/>
              </a:rPr>
              <a:t>1</a:t>
            </a:r>
          </a:p>
          <a:p>
            <a:pPr marL="0" lvl="1" indent="0" algn="ctr">
              <a:spcBef>
                <a:spcPts val="0"/>
              </a:spcBef>
              <a:buNone/>
            </a:pPr>
            <a:r>
              <a:rPr lang="en-US" sz="3200" i="1" dirty="0" smtClean="0">
                <a:solidFill>
                  <a:schemeClr val="tx1"/>
                </a:solidFill>
                <a:latin typeface="Times New Roman" pitchFamily="18" charset="0"/>
                <a:cs typeface="Times New Roman" pitchFamily="18" charset="0"/>
              </a:rPr>
              <a:t>e</a:t>
            </a:r>
            <a:r>
              <a:rPr lang="en-US" sz="3200" i="1" baseline="-25000" dirty="0" smtClean="0">
                <a:solidFill>
                  <a:schemeClr val="tx1"/>
                </a:solidFill>
                <a:latin typeface="Times New Roman" pitchFamily="18" charset="0"/>
                <a:cs typeface="Times New Roman" pitchFamily="18" charset="0"/>
              </a:rPr>
              <a:t>3 </a:t>
            </a:r>
            <a:r>
              <a:rPr lang="el-GR" sz="3200" i="1" dirty="0">
                <a:solidFill>
                  <a:schemeClr val="tx1"/>
                </a:solidFill>
                <a:latin typeface="Times New Roman" pitchFamily="18" charset="0"/>
                <a:cs typeface="Times New Roman" pitchFamily="18" charset="0"/>
              </a:rPr>
              <a:t>ϵ</a:t>
            </a:r>
            <a:r>
              <a:rPr lang="en-US" sz="3200" i="1" dirty="0">
                <a:solidFill>
                  <a:schemeClr val="tx1"/>
                </a:solidFill>
                <a:latin typeface="Times New Roman" pitchFamily="18" charset="0"/>
                <a:cs typeface="Times New Roman" pitchFamily="18" charset="0"/>
              </a:rPr>
              <a:t> L</a:t>
            </a:r>
            <a:r>
              <a:rPr lang="en-US" sz="3200" i="1" baseline="-25000" dirty="0">
                <a:solidFill>
                  <a:schemeClr val="tx1"/>
                </a:solidFill>
                <a:latin typeface="Times New Roman" pitchFamily="18" charset="0"/>
                <a:cs typeface="Times New Roman" pitchFamily="18" charset="0"/>
              </a:rPr>
              <a:t>1</a:t>
            </a:r>
            <a:r>
              <a:rPr lang="en-US" sz="3200" i="1" dirty="0">
                <a:solidFill>
                  <a:schemeClr val="tx1"/>
                </a:solidFill>
                <a:latin typeface="Times New Roman" pitchFamily="18" charset="0"/>
                <a:cs typeface="Times New Roman" pitchFamily="18" charset="0"/>
              </a:rPr>
              <a:t>,L</a:t>
            </a:r>
            <a:r>
              <a:rPr lang="en-US" sz="3200" i="1" baseline="-25000" dirty="0">
                <a:solidFill>
                  <a:schemeClr val="tx1"/>
                </a:solidFill>
                <a:latin typeface="Times New Roman" pitchFamily="18" charset="0"/>
                <a:cs typeface="Times New Roman" pitchFamily="18" charset="0"/>
              </a:rPr>
              <a:t>3</a:t>
            </a:r>
            <a:endParaRPr lang="en-US" sz="3200" dirty="0">
              <a:solidFill>
                <a:schemeClr val="tx1"/>
              </a:solidFill>
              <a:latin typeface="Times New Roman" pitchFamily="18" charset="0"/>
              <a:cs typeface="Times New Roman" pitchFamily="18" charset="0"/>
            </a:endParaRPr>
          </a:p>
          <a:p>
            <a:pPr marL="0" lvl="1" indent="0">
              <a:spcBef>
                <a:spcPts val="0"/>
              </a:spcBef>
              <a:buNone/>
            </a:pPr>
            <a:endParaRPr lang="en-US" sz="3200" dirty="0" smtClean="0">
              <a:solidFill>
                <a:schemeClr val="tx1"/>
              </a:solidFill>
              <a:latin typeface="Times New Roman" pitchFamily="18" charset="0"/>
              <a:cs typeface="Times New Roman" pitchFamily="18" charset="0"/>
            </a:endParaRPr>
          </a:p>
        </p:txBody>
      </p:sp>
      <p:sp>
        <p:nvSpPr>
          <p:cNvPr id="28" name="テキスト ボックス 79"/>
          <p:cNvSpPr txBox="1">
            <a:spLocks noChangeArrowheads="1"/>
          </p:cNvSpPr>
          <p:nvPr/>
        </p:nvSpPr>
        <p:spPr bwMode="auto">
          <a:xfrm>
            <a:off x="4993284" y="4161193"/>
            <a:ext cx="397866" cy="461665"/>
          </a:xfrm>
          <a:prstGeom prst="rect">
            <a:avLst/>
          </a:prstGeom>
          <a:noFill/>
          <a:ln w="9525">
            <a:noFill/>
            <a:miter lim="800000"/>
            <a:headEnd/>
            <a:tailEnd/>
          </a:ln>
        </p:spPr>
        <p:txBody>
          <a:bodyPr wrap="none">
            <a:spAutoFit/>
          </a:bodyPr>
          <a:lstStyle/>
          <a:p>
            <a:r>
              <a:rPr lang="en-US" altLang="ja-JP" i="1" dirty="0" smtClean="0"/>
              <a:t>v</a:t>
            </a:r>
            <a:r>
              <a:rPr lang="en-US" altLang="ja-JP" sz="1200" i="1" dirty="0"/>
              <a:t>4</a:t>
            </a:r>
            <a:endParaRPr lang="ja-JP" altLang="en-US" sz="1200" i="1" dirty="0"/>
          </a:p>
        </p:txBody>
      </p:sp>
      <p:sp>
        <p:nvSpPr>
          <p:cNvPr id="31" name="Content Placeholder 3"/>
          <p:cNvSpPr txBox="1">
            <a:spLocks/>
          </p:cNvSpPr>
          <p:nvPr/>
        </p:nvSpPr>
        <p:spPr>
          <a:xfrm>
            <a:off x="5463158" y="3789040"/>
            <a:ext cx="2520280" cy="522520"/>
          </a:xfrm>
          <a:prstGeom prst="rect">
            <a:avLst/>
          </a:prstGeom>
          <a:solidFill>
            <a:schemeClr val="bg2">
              <a:lumMod val="75000"/>
            </a:schemeClr>
          </a:solidFill>
          <a:ln>
            <a:solidFill>
              <a:schemeClr val="tx1"/>
            </a:solidFill>
          </a:ln>
        </p:spPr>
        <p:txBody>
          <a:bodyPr vert="horz">
            <a:normAutofit fontScale="77500" lnSpcReduction="20000"/>
          </a:bodyPr>
          <a:lstStyle>
            <a:lvl1pPr marL="274320" indent="-274320" algn="l" rtl="0" eaLnBrk="1" latinLnBrk="0" hangingPunct="1">
              <a:spcBef>
                <a:spcPts val="600"/>
              </a:spcBef>
              <a:buClr>
                <a:schemeClr val="accent1"/>
              </a:buClr>
              <a:buSzPct val="76000"/>
              <a:buFont typeface="Wingdings 3"/>
              <a:buChar char=""/>
              <a:defRPr kumimoji="1"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1"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1"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1"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1"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1"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1"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1"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1" lang="en-US" sz="1200" kern="1200" smtClean="0">
                <a:solidFill>
                  <a:schemeClr val="tx1"/>
                </a:solidFill>
                <a:latin typeface="+mn-lt"/>
                <a:ea typeface="+mn-ea"/>
                <a:cs typeface="+mn-cs"/>
              </a:defRPr>
            </a:lvl9pPr>
          </a:lstStyle>
          <a:p>
            <a:pPr marL="0" lvl="1" indent="0">
              <a:spcBef>
                <a:spcPts val="0"/>
              </a:spcBef>
              <a:buNone/>
            </a:pPr>
            <a:r>
              <a:rPr lang="en-US" sz="3200" dirty="0" smtClean="0">
                <a:solidFill>
                  <a:schemeClr val="tx1"/>
                </a:solidFill>
                <a:latin typeface="Times New Roman" pitchFamily="18" charset="0"/>
                <a:cs typeface="Times New Roman" pitchFamily="18" charset="0"/>
              </a:rPr>
              <a:t>Failure on </a:t>
            </a:r>
            <a:r>
              <a:rPr lang="en-US" sz="3200" i="1" dirty="0" smtClean="0">
                <a:solidFill>
                  <a:schemeClr val="tx1"/>
                </a:solidFill>
                <a:latin typeface="Times New Roman" pitchFamily="18" charset="0"/>
                <a:cs typeface="Times New Roman" pitchFamily="18" charset="0"/>
              </a:rPr>
              <a:t>e</a:t>
            </a:r>
            <a:r>
              <a:rPr lang="en-US" sz="3200" i="1" baseline="-25000" dirty="0">
                <a:solidFill>
                  <a:schemeClr val="tx1"/>
                </a:solidFill>
                <a:latin typeface="Times New Roman" pitchFamily="18" charset="0"/>
                <a:cs typeface="Times New Roman" pitchFamily="18" charset="0"/>
              </a:rPr>
              <a:t>1</a:t>
            </a:r>
            <a:r>
              <a:rPr lang="en-US" sz="3200" i="1" baseline="-25000" dirty="0" smtClean="0">
                <a:solidFill>
                  <a:schemeClr val="tx1"/>
                </a:solidFill>
                <a:latin typeface="Times New Roman" pitchFamily="18" charset="0"/>
                <a:cs typeface="Times New Roman" pitchFamily="18" charset="0"/>
              </a:rPr>
              <a:t> </a:t>
            </a:r>
            <a:r>
              <a:rPr lang="el-GR" sz="3200" i="1" dirty="0" smtClean="0">
                <a:solidFill>
                  <a:schemeClr val="tx1"/>
                </a:solidFill>
                <a:latin typeface="Times New Roman" pitchFamily="18" charset="0"/>
                <a:cs typeface="Times New Roman" pitchFamily="18" charset="0"/>
              </a:rPr>
              <a:t>ϵ</a:t>
            </a:r>
            <a:r>
              <a:rPr lang="en-US" sz="3200" i="1" dirty="0" smtClean="0">
                <a:solidFill>
                  <a:schemeClr val="tx1"/>
                </a:solidFill>
                <a:latin typeface="Times New Roman" pitchFamily="18" charset="0"/>
                <a:cs typeface="Times New Roman" pitchFamily="18" charset="0"/>
              </a:rPr>
              <a:t> L</a:t>
            </a:r>
            <a:r>
              <a:rPr lang="en-US" sz="3200" i="1" baseline="-25000" dirty="0" smtClean="0">
                <a:solidFill>
                  <a:schemeClr val="tx1"/>
                </a:solidFill>
                <a:latin typeface="Times New Roman" pitchFamily="18" charset="0"/>
                <a:cs typeface="Times New Roman" pitchFamily="18" charset="0"/>
              </a:rPr>
              <a:t>1</a:t>
            </a:r>
            <a:endParaRPr lang="en-US" sz="3200" dirty="0" smtClean="0">
              <a:solidFill>
                <a:schemeClr val="tx1"/>
              </a:solidFill>
              <a:latin typeface="Times New Roman" pitchFamily="18" charset="0"/>
              <a:cs typeface="Times New Roman" pitchFamily="18" charset="0"/>
            </a:endParaRPr>
          </a:p>
        </p:txBody>
      </p:sp>
      <p:sp>
        <p:nvSpPr>
          <p:cNvPr id="32" name="テキスト ボックス 79"/>
          <p:cNvSpPr txBox="1">
            <a:spLocks noChangeArrowheads="1"/>
          </p:cNvSpPr>
          <p:nvPr/>
        </p:nvSpPr>
        <p:spPr bwMode="auto">
          <a:xfrm>
            <a:off x="8062566" y="4161192"/>
            <a:ext cx="397866" cy="461665"/>
          </a:xfrm>
          <a:prstGeom prst="rect">
            <a:avLst/>
          </a:prstGeom>
          <a:noFill/>
          <a:ln w="9525">
            <a:noFill/>
            <a:miter lim="800000"/>
            <a:headEnd/>
            <a:tailEnd/>
          </a:ln>
        </p:spPr>
        <p:txBody>
          <a:bodyPr wrap="none">
            <a:spAutoFit/>
          </a:bodyPr>
          <a:lstStyle/>
          <a:p>
            <a:r>
              <a:rPr lang="en-US" altLang="ja-JP" i="1" dirty="0" smtClean="0"/>
              <a:t>v</a:t>
            </a:r>
            <a:r>
              <a:rPr lang="en-US" altLang="ja-JP" sz="1200" i="1" dirty="0"/>
              <a:t>5</a:t>
            </a:r>
            <a:endParaRPr lang="ja-JP" altLang="en-US" sz="1200" i="1" dirty="0"/>
          </a:p>
        </p:txBody>
      </p:sp>
      <p:cxnSp>
        <p:nvCxnSpPr>
          <p:cNvPr id="35" name="Straight Arrow Connector 34"/>
          <p:cNvCxnSpPr/>
          <p:nvPr/>
        </p:nvCxnSpPr>
        <p:spPr>
          <a:xfrm>
            <a:off x="5535166" y="4458106"/>
            <a:ext cx="2448272" cy="0"/>
          </a:xfrm>
          <a:prstGeom prst="straightConnector1">
            <a:avLst/>
          </a:prstGeom>
          <a:ln w="34925">
            <a:solidFill>
              <a:srgbClr val="0000CC"/>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25804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8" grpId="0"/>
      <p:bldP spid="31" grpId="0" animBg="1"/>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Failure </a:t>
            </a:r>
            <a:r>
              <a:rPr lang="en-US" altLang="ja-JP" dirty="0" smtClean="0"/>
              <a:t>recovery algorithm.</a:t>
            </a:r>
            <a:endParaRPr kumimoji="1" lang="ja-JP" altLang="en-US" dirty="0"/>
          </a:p>
        </p:txBody>
      </p:sp>
      <p:sp>
        <p:nvSpPr>
          <p:cNvPr id="3" name="スライド番号プレースホルダ 2"/>
          <p:cNvSpPr>
            <a:spLocks noGrp="1"/>
          </p:cNvSpPr>
          <p:nvPr>
            <p:ph type="sldNum" sz="quarter" idx="12"/>
          </p:nvPr>
        </p:nvSpPr>
        <p:spPr/>
        <p:txBody>
          <a:bodyPr/>
          <a:lstStyle/>
          <a:p>
            <a:fld id="{FBC32092-C876-4BA9-9400-3D63FB9FCF61}" type="slidenum">
              <a:rPr lang="en-US" altLang="ja-JP" smtClean="0"/>
              <a:pPr/>
              <a:t>27</a:t>
            </a:fld>
            <a:endParaRPr lang="en-US" altLang="ja-JP"/>
          </a:p>
        </p:txBody>
      </p:sp>
      <p:grpSp>
        <p:nvGrpSpPr>
          <p:cNvPr id="15" name="Group 14"/>
          <p:cNvGrpSpPr/>
          <p:nvPr/>
        </p:nvGrpSpPr>
        <p:grpSpPr>
          <a:xfrm>
            <a:off x="323528" y="2393801"/>
            <a:ext cx="4286250" cy="2619375"/>
            <a:chOff x="323528" y="1988840"/>
            <a:chExt cx="4286250" cy="2619375"/>
          </a:xfrm>
        </p:grpSpPr>
        <p:pic>
          <p:nvPicPr>
            <p:cNvPr id="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988840"/>
              <a:ext cx="4286250"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1115616" y="3212976"/>
              <a:ext cx="474810" cy="461665"/>
            </a:xfrm>
            <a:prstGeom prst="rect">
              <a:avLst/>
            </a:prstGeom>
            <a:noFill/>
          </p:spPr>
          <p:txBody>
            <a:bodyPr wrap="none" rtlCol="0">
              <a:spAutoFit/>
            </a:bodyPr>
            <a:lstStyle/>
            <a:p>
              <a:r>
                <a:rPr lang="en-US" b="1" i="1" dirty="0" smtClean="0"/>
                <a:t>L</a:t>
              </a:r>
              <a:r>
                <a:rPr lang="en-US" b="1" i="1" baseline="-25000" dirty="0" smtClean="0"/>
                <a:t>1</a:t>
              </a:r>
              <a:endParaRPr lang="en-US" b="1" i="1" baseline="-25000" dirty="0"/>
            </a:p>
          </p:txBody>
        </p:sp>
        <p:sp>
          <p:nvSpPr>
            <p:cNvPr id="18" name="TextBox 17"/>
            <p:cNvSpPr txBox="1"/>
            <p:nvPr/>
          </p:nvSpPr>
          <p:spPr>
            <a:xfrm>
              <a:off x="2771800" y="3443808"/>
              <a:ext cx="474810" cy="461665"/>
            </a:xfrm>
            <a:prstGeom prst="rect">
              <a:avLst/>
            </a:prstGeom>
            <a:noFill/>
          </p:spPr>
          <p:txBody>
            <a:bodyPr wrap="none" rtlCol="0">
              <a:spAutoFit/>
            </a:bodyPr>
            <a:lstStyle/>
            <a:p>
              <a:r>
                <a:rPr lang="en-US" b="1" i="1" dirty="0" smtClean="0"/>
                <a:t>L</a:t>
              </a:r>
              <a:r>
                <a:rPr lang="en-US" b="1" i="1" baseline="-25000" dirty="0"/>
                <a:t>3</a:t>
              </a:r>
            </a:p>
          </p:txBody>
        </p:sp>
        <p:sp>
          <p:nvSpPr>
            <p:cNvPr id="19" name="TextBox 18"/>
            <p:cNvSpPr txBox="1"/>
            <p:nvPr/>
          </p:nvSpPr>
          <p:spPr>
            <a:xfrm>
              <a:off x="3635896" y="2636912"/>
              <a:ext cx="474810" cy="461665"/>
            </a:xfrm>
            <a:prstGeom prst="rect">
              <a:avLst/>
            </a:prstGeom>
            <a:noFill/>
          </p:spPr>
          <p:txBody>
            <a:bodyPr wrap="none" rtlCol="0">
              <a:spAutoFit/>
            </a:bodyPr>
            <a:lstStyle/>
            <a:p>
              <a:r>
                <a:rPr lang="en-US" b="1" i="1" dirty="0" smtClean="0"/>
                <a:t>L</a:t>
              </a:r>
              <a:r>
                <a:rPr lang="en-US" b="1" i="1" baseline="-25000" dirty="0" smtClean="0"/>
                <a:t>2</a:t>
              </a:r>
              <a:endParaRPr lang="en-US" b="1" i="1" baseline="-25000" dirty="0"/>
            </a:p>
          </p:txBody>
        </p:sp>
      </p:grpSp>
      <p:sp>
        <p:nvSpPr>
          <p:cNvPr id="22" name="Content Placeholder 3"/>
          <p:cNvSpPr txBox="1">
            <a:spLocks/>
          </p:cNvSpPr>
          <p:nvPr/>
        </p:nvSpPr>
        <p:spPr>
          <a:xfrm>
            <a:off x="4932040" y="3387382"/>
            <a:ext cx="3700611" cy="1794218"/>
          </a:xfrm>
          <a:prstGeom prst="rect">
            <a:avLst/>
          </a:prstGeom>
          <a:solidFill>
            <a:schemeClr val="bg2">
              <a:lumMod val="75000"/>
            </a:schemeClr>
          </a:solidFill>
          <a:ln>
            <a:solidFill>
              <a:schemeClr val="tx1"/>
            </a:solidFill>
          </a:ln>
        </p:spPr>
        <p:txBody>
          <a:bodyPr vert="horz">
            <a:normAutofit fontScale="85000" lnSpcReduction="20000"/>
          </a:bodyPr>
          <a:lstStyle>
            <a:lvl1pPr marL="274320" indent="-274320" algn="l" rtl="0" eaLnBrk="1" latinLnBrk="0" hangingPunct="1">
              <a:spcBef>
                <a:spcPts val="600"/>
              </a:spcBef>
              <a:buClr>
                <a:schemeClr val="accent1"/>
              </a:buClr>
              <a:buSzPct val="76000"/>
              <a:buFont typeface="Wingdings 3"/>
              <a:buChar char=""/>
              <a:defRPr kumimoji="1"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1"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1"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1"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1"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1"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1"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1"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1" lang="en-US" sz="1200" kern="1200" smtClean="0">
                <a:solidFill>
                  <a:schemeClr val="tx1"/>
                </a:solidFill>
                <a:latin typeface="+mn-lt"/>
                <a:ea typeface="+mn-ea"/>
                <a:cs typeface="+mn-cs"/>
              </a:defRPr>
            </a:lvl9pPr>
          </a:lstStyle>
          <a:p>
            <a:pPr marL="0" lvl="1" indent="0">
              <a:spcBef>
                <a:spcPts val="0"/>
              </a:spcBef>
              <a:buNone/>
            </a:pPr>
            <a:r>
              <a:rPr lang="en-US" sz="3200" dirty="0">
                <a:solidFill>
                  <a:schemeClr val="tx1"/>
                </a:solidFill>
                <a:latin typeface="Times New Roman" pitchFamily="18" charset="0"/>
                <a:cs typeface="Times New Roman" pitchFamily="18" charset="0"/>
              </a:rPr>
              <a:t>Analysis on </a:t>
            </a:r>
            <a:r>
              <a:rPr lang="en-US" sz="3200" i="1" dirty="0" smtClean="0">
                <a:solidFill>
                  <a:schemeClr val="tx1"/>
                </a:solidFill>
                <a:latin typeface="Times New Roman" pitchFamily="18" charset="0"/>
                <a:cs typeface="Times New Roman" pitchFamily="18" charset="0"/>
              </a:rPr>
              <a:t>v</a:t>
            </a:r>
            <a:r>
              <a:rPr lang="en-US" sz="3200" i="1" baseline="-25000" dirty="0" smtClean="0">
                <a:solidFill>
                  <a:schemeClr val="tx1"/>
                </a:solidFill>
                <a:latin typeface="Times New Roman" pitchFamily="18" charset="0"/>
                <a:cs typeface="Times New Roman" pitchFamily="18" charset="0"/>
              </a:rPr>
              <a:t>5</a:t>
            </a:r>
            <a:r>
              <a:rPr lang="en-US" sz="3200" dirty="0">
                <a:solidFill>
                  <a:schemeClr val="tx1"/>
                </a:solidFill>
                <a:latin typeface="Times New Roman" pitchFamily="18" charset="0"/>
                <a:cs typeface="Times New Roman" pitchFamily="18" charset="0"/>
              </a:rPr>
              <a:t>:</a:t>
            </a:r>
          </a:p>
          <a:p>
            <a:pPr marL="0" lvl="1" indent="0">
              <a:spcBef>
                <a:spcPts val="0"/>
              </a:spcBef>
              <a:buNone/>
            </a:pPr>
            <a:r>
              <a:rPr lang="en-US" sz="3200" dirty="0">
                <a:solidFill>
                  <a:schemeClr val="tx1"/>
                </a:solidFill>
                <a:latin typeface="Times New Roman" pitchFamily="18" charset="0"/>
                <a:cs typeface="Times New Roman" pitchFamily="18" charset="0"/>
              </a:rPr>
              <a:t>Connected to </a:t>
            </a:r>
            <a:r>
              <a:rPr lang="en-US" sz="3200" dirty="0" err="1">
                <a:solidFill>
                  <a:schemeClr val="tx1"/>
                </a:solidFill>
                <a:latin typeface="Times New Roman" pitchFamily="18" charset="0"/>
                <a:cs typeface="Times New Roman" pitchFamily="18" charset="0"/>
              </a:rPr>
              <a:t>cotree</a:t>
            </a:r>
            <a:r>
              <a:rPr lang="en-US" sz="3200">
                <a:solidFill>
                  <a:schemeClr val="tx1"/>
                </a:solidFill>
                <a:latin typeface="Times New Roman" pitchFamily="18" charset="0"/>
                <a:cs typeface="Times New Roman" pitchFamily="18" charset="0"/>
              </a:rPr>
              <a:t> </a:t>
            </a:r>
            <a:r>
              <a:rPr lang="en-US" sz="3200" i="1" smtClean="0">
                <a:solidFill>
                  <a:schemeClr val="tx1"/>
                </a:solidFill>
                <a:latin typeface="Times New Roman" pitchFamily="18" charset="0"/>
                <a:cs typeface="Times New Roman" pitchFamily="18" charset="0"/>
              </a:rPr>
              <a:t>e</a:t>
            </a:r>
            <a:r>
              <a:rPr lang="en-US" sz="3200" i="1" baseline="-25000" smtClean="0">
                <a:solidFill>
                  <a:schemeClr val="tx1"/>
                </a:solidFill>
                <a:latin typeface="Times New Roman" pitchFamily="18" charset="0"/>
                <a:cs typeface="Times New Roman" pitchFamily="18" charset="0"/>
              </a:rPr>
              <a:t>4</a:t>
            </a:r>
            <a:r>
              <a:rPr lang="en-US" sz="3200" smtClean="0">
                <a:solidFill>
                  <a:schemeClr val="tx1"/>
                </a:solidFill>
                <a:latin typeface="Times New Roman" pitchFamily="18" charset="0"/>
                <a:cs typeface="Times New Roman" pitchFamily="18" charset="0"/>
              </a:rPr>
              <a:t>,</a:t>
            </a:r>
            <a:r>
              <a:rPr lang="en-US" sz="3200" i="1" smtClean="0">
                <a:solidFill>
                  <a:schemeClr val="tx1"/>
                </a:solidFill>
                <a:latin typeface="Times New Roman" pitchFamily="18" charset="0"/>
                <a:cs typeface="Times New Roman" pitchFamily="18" charset="0"/>
              </a:rPr>
              <a:t>e</a:t>
            </a:r>
            <a:r>
              <a:rPr lang="en-US" sz="3200" i="1" baseline="-25000" smtClean="0">
                <a:solidFill>
                  <a:schemeClr val="tx1"/>
                </a:solidFill>
                <a:latin typeface="Times New Roman" pitchFamily="18" charset="0"/>
                <a:cs typeface="Times New Roman" pitchFamily="18" charset="0"/>
              </a:rPr>
              <a:t>7</a:t>
            </a:r>
            <a:r>
              <a:rPr lang="en-US" sz="3200" smtClean="0">
                <a:solidFill>
                  <a:schemeClr val="tx1"/>
                </a:solidFill>
                <a:latin typeface="Times New Roman" pitchFamily="18" charset="0"/>
                <a:cs typeface="Times New Roman" pitchFamily="18" charset="0"/>
              </a:rPr>
              <a:t>  </a:t>
            </a:r>
            <a:endParaRPr lang="en-US" sz="3200" dirty="0">
              <a:solidFill>
                <a:schemeClr val="tx1"/>
              </a:solidFill>
              <a:latin typeface="Times New Roman" pitchFamily="18" charset="0"/>
              <a:cs typeface="Times New Roman" pitchFamily="18" charset="0"/>
            </a:endParaRPr>
          </a:p>
          <a:p>
            <a:pPr marL="0" lvl="1" indent="0">
              <a:spcBef>
                <a:spcPts val="0"/>
              </a:spcBef>
              <a:buNone/>
            </a:pPr>
            <a:endParaRPr lang="en-US" sz="3200" i="1" baseline="-25000" dirty="0" smtClean="0">
              <a:solidFill>
                <a:schemeClr val="tx1"/>
              </a:solidFill>
              <a:latin typeface="Times New Roman" pitchFamily="18" charset="0"/>
              <a:cs typeface="Times New Roman" pitchFamily="18" charset="0"/>
            </a:endParaRPr>
          </a:p>
          <a:p>
            <a:pPr marL="0" lvl="1" indent="0">
              <a:spcBef>
                <a:spcPts val="0"/>
              </a:spcBef>
              <a:buNone/>
            </a:pPr>
            <a:r>
              <a:rPr lang="en-US" sz="3200" i="1" dirty="0" smtClean="0">
                <a:solidFill>
                  <a:schemeClr val="tx1"/>
                </a:solidFill>
                <a:latin typeface="Times New Roman" pitchFamily="18" charset="0"/>
                <a:cs typeface="Times New Roman" pitchFamily="18" charset="0"/>
              </a:rPr>
              <a:t>{e</a:t>
            </a:r>
            <a:r>
              <a:rPr lang="en-US" sz="3200" i="1" baseline="-25000" dirty="0" smtClean="0">
                <a:solidFill>
                  <a:schemeClr val="tx1"/>
                </a:solidFill>
                <a:latin typeface="Times New Roman" pitchFamily="18" charset="0"/>
                <a:cs typeface="Times New Roman" pitchFamily="18" charset="0"/>
              </a:rPr>
              <a:t>1 </a:t>
            </a:r>
            <a:r>
              <a:rPr lang="en-US" sz="3200" i="1" dirty="0" smtClean="0">
                <a:solidFill>
                  <a:schemeClr val="tx1"/>
                </a:solidFill>
                <a:latin typeface="Times New Roman" pitchFamily="18" charset="0"/>
                <a:cs typeface="Times New Roman" pitchFamily="18" charset="0"/>
              </a:rPr>
              <a:t>, e</a:t>
            </a:r>
            <a:r>
              <a:rPr lang="en-US" sz="3200" i="1" baseline="-25000" dirty="0" smtClean="0">
                <a:solidFill>
                  <a:schemeClr val="tx1"/>
                </a:solidFill>
                <a:latin typeface="Times New Roman" pitchFamily="18" charset="0"/>
                <a:cs typeface="Times New Roman" pitchFamily="18" charset="0"/>
              </a:rPr>
              <a:t>3</a:t>
            </a:r>
            <a:r>
              <a:rPr lang="en-US" sz="3200" i="1" dirty="0" smtClean="0">
                <a:solidFill>
                  <a:schemeClr val="tx1"/>
                </a:solidFill>
                <a:latin typeface="Times New Roman" pitchFamily="18" charset="0"/>
                <a:cs typeface="Times New Roman" pitchFamily="18" charset="0"/>
              </a:rPr>
              <a:t>} </a:t>
            </a:r>
            <a:r>
              <a:rPr lang="el-GR" sz="3200" i="1" dirty="0" smtClean="0">
                <a:solidFill>
                  <a:schemeClr val="tx1"/>
                </a:solidFill>
                <a:latin typeface="Times New Roman" pitchFamily="18" charset="0"/>
                <a:cs typeface="Times New Roman" pitchFamily="18" charset="0"/>
              </a:rPr>
              <a:t>ϵ</a:t>
            </a:r>
            <a:r>
              <a:rPr lang="en-US" sz="3200" i="1" dirty="0" smtClean="0">
                <a:solidFill>
                  <a:schemeClr val="tx1"/>
                </a:solidFill>
                <a:latin typeface="Times New Roman" pitchFamily="18" charset="0"/>
                <a:cs typeface="Times New Roman" pitchFamily="18" charset="0"/>
              </a:rPr>
              <a:t> L</a:t>
            </a:r>
            <a:r>
              <a:rPr lang="en-US" sz="3200" i="1" baseline="-25000" dirty="0" smtClean="0">
                <a:solidFill>
                  <a:schemeClr val="tx1"/>
                </a:solidFill>
                <a:latin typeface="Times New Roman" pitchFamily="18" charset="0"/>
                <a:cs typeface="Times New Roman" pitchFamily="18" charset="0"/>
              </a:rPr>
              <a:t>1</a:t>
            </a:r>
          </a:p>
          <a:p>
            <a:pPr marL="0" lvl="1" indent="0">
              <a:spcBef>
                <a:spcPts val="0"/>
              </a:spcBef>
              <a:buNone/>
            </a:pPr>
            <a:r>
              <a:rPr lang="en-US" sz="3200" i="1" dirty="0" smtClean="0">
                <a:solidFill>
                  <a:schemeClr val="tx1"/>
                </a:solidFill>
                <a:latin typeface="Times New Roman" pitchFamily="18" charset="0"/>
                <a:cs typeface="Times New Roman" pitchFamily="18" charset="0"/>
              </a:rPr>
              <a:t>{e</a:t>
            </a:r>
            <a:r>
              <a:rPr lang="en-US" sz="3200" i="1" baseline="-25000" dirty="0" smtClean="0">
                <a:solidFill>
                  <a:schemeClr val="tx1"/>
                </a:solidFill>
                <a:latin typeface="Times New Roman" pitchFamily="18" charset="0"/>
                <a:cs typeface="Times New Roman" pitchFamily="18" charset="0"/>
              </a:rPr>
              <a:t>3 </a:t>
            </a:r>
            <a:r>
              <a:rPr lang="en-US" sz="3200" i="1" dirty="0" smtClean="0">
                <a:solidFill>
                  <a:schemeClr val="tx1"/>
                </a:solidFill>
                <a:latin typeface="Times New Roman" pitchFamily="18" charset="0"/>
                <a:cs typeface="Times New Roman" pitchFamily="18" charset="0"/>
              </a:rPr>
              <a:t>} </a:t>
            </a:r>
            <a:r>
              <a:rPr lang="el-GR" sz="3200" i="1" dirty="0" smtClean="0">
                <a:solidFill>
                  <a:schemeClr val="tx1"/>
                </a:solidFill>
                <a:latin typeface="Times New Roman" pitchFamily="18" charset="0"/>
                <a:cs typeface="Times New Roman" pitchFamily="18" charset="0"/>
              </a:rPr>
              <a:t>ϵ</a:t>
            </a:r>
            <a:r>
              <a:rPr lang="en-US" sz="3200" i="1" dirty="0" smtClean="0">
                <a:solidFill>
                  <a:schemeClr val="tx1"/>
                </a:solidFill>
                <a:latin typeface="Times New Roman" pitchFamily="18" charset="0"/>
                <a:cs typeface="Times New Roman" pitchFamily="18" charset="0"/>
              </a:rPr>
              <a:t> L</a:t>
            </a:r>
            <a:r>
              <a:rPr lang="en-US" sz="3200" i="1" baseline="-25000" dirty="0" smtClean="0">
                <a:solidFill>
                  <a:schemeClr val="tx1"/>
                </a:solidFill>
                <a:latin typeface="Times New Roman" pitchFamily="18" charset="0"/>
                <a:cs typeface="Times New Roman" pitchFamily="18" charset="0"/>
              </a:rPr>
              <a:t>3</a:t>
            </a:r>
            <a:endParaRPr lang="en-US" sz="3200" dirty="0">
              <a:solidFill>
                <a:schemeClr val="tx1"/>
              </a:solidFill>
              <a:latin typeface="Times New Roman" pitchFamily="18" charset="0"/>
              <a:cs typeface="Times New Roman" pitchFamily="18" charset="0"/>
            </a:endParaRPr>
          </a:p>
          <a:p>
            <a:pPr marL="0" lvl="1" indent="0">
              <a:spcBef>
                <a:spcPts val="0"/>
              </a:spcBef>
              <a:buNone/>
            </a:pPr>
            <a:endParaRPr lang="en-US" sz="3200" dirty="0" smtClean="0">
              <a:solidFill>
                <a:schemeClr val="tx1"/>
              </a:solidFill>
              <a:latin typeface="Times New Roman" pitchFamily="18" charset="0"/>
              <a:cs typeface="Times New Roman" pitchFamily="18" charset="0"/>
            </a:endParaRPr>
          </a:p>
        </p:txBody>
      </p:sp>
      <p:sp>
        <p:nvSpPr>
          <p:cNvPr id="14" name="Content Placeholder 3"/>
          <p:cNvSpPr txBox="1">
            <a:spLocks/>
          </p:cNvSpPr>
          <p:nvPr/>
        </p:nvSpPr>
        <p:spPr>
          <a:xfrm>
            <a:off x="371575" y="1196752"/>
            <a:ext cx="8261076" cy="504056"/>
          </a:xfrm>
          <a:prstGeom prst="rect">
            <a:avLst/>
          </a:prstGeom>
          <a:solidFill>
            <a:schemeClr val="accent4">
              <a:lumMod val="60000"/>
              <a:lumOff val="40000"/>
            </a:schemeClr>
          </a:solidFill>
        </p:spPr>
        <p:style>
          <a:lnRef idx="1">
            <a:schemeClr val="accent2"/>
          </a:lnRef>
          <a:fillRef idx="2">
            <a:schemeClr val="accent2"/>
          </a:fillRef>
          <a:effectRef idx="1">
            <a:schemeClr val="accent2"/>
          </a:effectRef>
          <a:fontRef idx="minor">
            <a:schemeClr val="dk1"/>
          </a:fontRef>
        </p:style>
        <p:txBody>
          <a:bodyPr vert="horz">
            <a:normAutofit fontScale="85000" lnSpcReduction="10000"/>
          </a:bodyPr>
          <a:lstStyle>
            <a:lvl1pPr marL="274320" indent="-274320" algn="l" rtl="0" eaLnBrk="1" latinLnBrk="0" hangingPunct="1">
              <a:spcBef>
                <a:spcPts val="600"/>
              </a:spcBef>
              <a:buClr>
                <a:schemeClr val="accent1"/>
              </a:buClr>
              <a:buSzPct val="76000"/>
              <a:buFont typeface="Wingdings 3"/>
              <a:buChar char=""/>
              <a:defRPr kumimoji="1"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1"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1"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1"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1"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1"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1"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1"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1" lang="en-US" sz="1200" kern="1200" smtClean="0">
                <a:solidFill>
                  <a:schemeClr val="tx1"/>
                </a:solidFill>
                <a:latin typeface="+mn-lt"/>
                <a:ea typeface="+mn-ea"/>
                <a:cs typeface="+mn-cs"/>
              </a:defRPr>
            </a:lvl9pPr>
          </a:lstStyle>
          <a:p>
            <a:r>
              <a:rPr lang="en-US" sz="2800" i="1" dirty="0">
                <a:latin typeface="Calibri" pitchFamily="34" charset="0"/>
                <a:cs typeface="Calibri" pitchFamily="34" charset="0"/>
              </a:rPr>
              <a:t>Step 5</a:t>
            </a:r>
            <a:r>
              <a:rPr lang="en-US" sz="2800" dirty="0">
                <a:latin typeface="Calibri" pitchFamily="34" charset="0"/>
                <a:cs typeface="Calibri" pitchFamily="34" charset="0"/>
              </a:rPr>
              <a:t>: Analyzing failure information and making a decision</a:t>
            </a:r>
            <a:r>
              <a:rPr lang="en-US" sz="2800" dirty="0" smtClean="0">
                <a:latin typeface="Calibri" pitchFamily="34" charset="0"/>
                <a:cs typeface="Calibri" pitchFamily="34" charset="0"/>
              </a:rPr>
              <a:t>.</a:t>
            </a:r>
            <a:endParaRPr lang="en-US" sz="2800" dirty="0">
              <a:latin typeface="Calibri" pitchFamily="34" charset="0"/>
              <a:cs typeface="Calibri" pitchFamily="34" charset="0"/>
            </a:endParaRPr>
          </a:p>
        </p:txBody>
      </p:sp>
      <p:sp>
        <p:nvSpPr>
          <p:cNvPr id="23" name="Content Placeholder 3"/>
          <p:cNvSpPr txBox="1">
            <a:spLocks/>
          </p:cNvSpPr>
          <p:nvPr/>
        </p:nvSpPr>
        <p:spPr>
          <a:xfrm>
            <a:off x="4932040" y="1929805"/>
            <a:ext cx="3700611" cy="1267341"/>
          </a:xfrm>
          <a:prstGeom prst="rect">
            <a:avLst/>
          </a:prstGeom>
          <a:solidFill>
            <a:schemeClr val="bg2">
              <a:lumMod val="75000"/>
            </a:schemeClr>
          </a:solidFill>
          <a:ln>
            <a:solidFill>
              <a:schemeClr val="tx1"/>
            </a:solidFill>
          </a:ln>
        </p:spPr>
        <p:txBody>
          <a:bodyPr vert="horz">
            <a:normAutofit fontScale="92500" lnSpcReduction="10000"/>
          </a:bodyPr>
          <a:lstStyle>
            <a:lvl1pPr marL="274320" indent="-274320" algn="l" rtl="0" eaLnBrk="1" latinLnBrk="0" hangingPunct="1">
              <a:spcBef>
                <a:spcPts val="600"/>
              </a:spcBef>
              <a:buClr>
                <a:schemeClr val="accent1"/>
              </a:buClr>
              <a:buSzPct val="76000"/>
              <a:buFont typeface="Wingdings 3"/>
              <a:buChar char=""/>
              <a:defRPr kumimoji="1"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1"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1"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1"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1"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1"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1"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1"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1" lang="en-US" sz="1200" kern="1200" smtClean="0">
                <a:solidFill>
                  <a:schemeClr val="tx1"/>
                </a:solidFill>
                <a:latin typeface="+mn-lt"/>
                <a:ea typeface="+mn-ea"/>
                <a:cs typeface="+mn-cs"/>
              </a:defRPr>
            </a:lvl9pPr>
          </a:lstStyle>
          <a:p>
            <a:pPr marL="0" lvl="1" indent="0">
              <a:spcBef>
                <a:spcPts val="0"/>
              </a:spcBef>
              <a:buNone/>
            </a:pPr>
            <a:r>
              <a:rPr lang="en-US" sz="2800" dirty="0" smtClean="0">
                <a:solidFill>
                  <a:schemeClr val="tx1"/>
                </a:solidFill>
                <a:latin typeface="Times New Roman" pitchFamily="18" charset="0"/>
                <a:cs typeface="Times New Roman" pitchFamily="18" charset="0"/>
              </a:rPr>
              <a:t>Analysis </a:t>
            </a:r>
            <a:r>
              <a:rPr lang="en-US" sz="2800" dirty="0">
                <a:solidFill>
                  <a:schemeClr val="tx1"/>
                </a:solidFill>
                <a:latin typeface="Times New Roman" pitchFamily="18" charset="0"/>
                <a:cs typeface="Times New Roman" pitchFamily="18" charset="0"/>
              </a:rPr>
              <a:t>on </a:t>
            </a:r>
            <a:r>
              <a:rPr lang="en-US" sz="2800" i="1" dirty="0" smtClean="0">
                <a:solidFill>
                  <a:schemeClr val="tx1"/>
                </a:solidFill>
                <a:latin typeface="Times New Roman" pitchFamily="18" charset="0"/>
                <a:cs typeface="Times New Roman" pitchFamily="18" charset="0"/>
              </a:rPr>
              <a:t>v</a:t>
            </a:r>
            <a:r>
              <a:rPr lang="en-US" sz="2800" i="1" baseline="-25000" dirty="0" smtClean="0">
                <a:solidFill>
                  <a:schemeClr val="tx1"/>
                </a:solidFill>
                <a:latin typeface="Times New Roman" pitchFamily="18" charset="0"/>
                <a:cs typeface="Times New Roman" pitchFamily="18" charset="0"/>
              </a:rPr>
              <a:t>6</a:t>
            </a:r>
            <a:r>
              <a:rPr lang="en-US" sz="2800" dirty="0" smtClean="0">
                <a:solidFill>
                  <a:schemeClr val="tx1"/>
                </a:solidFill>
                <a:latin typeface="Times New Roman" pitchFamily="18" charset="0"/>
                <a:cs typeface="Times New Roman" pitchFamily="18" charset="0"/>
              </a:rPr>
              <a:t>:</a:t>
            </a:r>
          </a:p>
          <a:p>
            <a:pPr marL="0" lvl="1" indent="0">
              <a:spcBef>
                <a:spcPts val="0"/>
              </a:spcBef>
              <a:buNone/>
            </a:pPr>
            <a:r>
              <a:rPr lang="en-US" sz="2800" dirty="0" smtClean="0">
                <a:solidFill>
                  <a:schemeClr val="tx1"/>
                </a:solidFill>
                <a:latin typeface="Times New Roman" pitchFamily="18" charset="0"/>
                <a:cs typeface="Times New Roman" pitchFamily="18" charset="0"/>
              </a:rPr>
              <a:t>Connected to </a:t>
            </a:r>
            <a:r>
              <a:rPr lang="en-US" sz="2800" dirty="0" err="1" smtClean="0">
                <a:solidFill>
                  <a:schemeClr val="tx1"/>
                </a:solidFill>
                <a:latin typeface="Times New Roman" pitchFamily="18" charset="0"/>
                <a:cs typeface="Times New Roman" pitchFamily="18" charset="0"/>
              </a:rPr>
              <a:t>cotree</a:t>
            </a:r>
            <a:r>
              <a:rPr lang="en-US" sz="2800" dirty="0" smtClean="0">
                <a:solidFill>
                  <a:schemeClr val="tx1"/>
                </a:solidFill>
                <a:latin typeface="Times New Roman" pitchFamily="18" charset="0"/>
                <a:cs typeface="Times New Roman" pitchFamily="18" charset="0"/>
              </a:rPr>
              <a:t> </a:t>
            </a:r>
            <a:r>
              <a:rPr lang="en-US" sz="2800" i="1" dirty="0" smtClean="0">
                <a:solidFill>
                  <a:schemeClr val="tx1"/>
                </a:solidFill>
                <a:latin typeface="Times New Roman" pitchFamily="18" charset="0"/>
                <a:cs typeface="Times New Roman" pitchFamily="18" charset="0"/>
              </a:rPr>
              <a:t>e</a:t>
            </a:r>
            <a:r>
              <a:rPr lang="en-US" sz="2800" i="1" baseline="-25000" dirty="0" smtClean="0">
                <a:solidFill>
                  <a:schemeClr val="tx1"/>
                </a:solidFill>
                <a:latin typeface="Times New Roman" pitchFamily="18" charset="0"/>
                <a:cs typeface="Times New Roman" pitchFamily="18" charset="0"/>
              </a:rPr>
              <a:t>7</a:t>
            </a:r>
            <a:r>
              <a:rPr lang="en-US" sz="2800" dirty="0" smtClean="0">
                <a:solidFill>
                  <a:schemeClr val="tx1"/>
                </a:solidFill>
                <a:latin typeface="Times New Roman" pitchFamily="18" charset="0"/>
                <a:cs typeface="Times New Roman" pitchFamily="18" charset="0"/>
              </a:rPr>
              <a:t>  </a:t>
            </a:r>
          </a:p>
          <a:p>
            <a:pPr marL="0" lvl="1" indent="0">
              <a:spcBef>
                <a:spcPts val="0"/>
              </a:spcBef>
              <a:buNone/>
            </a:pPr>
            <a:r>
              <a:rPr lang="en-US" sz="3200" i="1" dirty="0" smtClean="0">
                <a:solidFill>
                  <a:schemeClr val="tx1"/>
                </a:solidFill>
                <a:latin typeface="Times New Roman" pitchFamily="18" charset="0"/>
                <a:cs typeface="Times New Roman" pitchFamily="18" charset="0"/>
              </a:rPr>
              <a:t>{e</a:t>
            </a:r>
            <a:r>
              <a:rPr lang="en-US" sz="3200" i="1" baseline="-25000" dirty="0" smtClean="0">
                <a:solidFill>
                  <a:schemeClr val="tx1"/>
                </a:solidFill>
                <a:latin typeface="Times New Roman" pitchFamily="18" charset="0"/>
                <a:cs typeface="Times New Roman" pitchFamily="18" charset="0"/>
              </a:rPr>
              <a:t>3 </a:t>
            </a:r>
            <a:r>
              <a:rPr lang="en-US" sz="3200" i="1" dirty="0" smtClean="0">
                <a:solidFill>
                  <a:schemeClr val="tx1"/>
                </a:solidFill>
                <a:latin typeface="Times New Roman" pitchFamily="18" charset="0"/>
                <a:cs typeface="Times New Roman" pitchFamily="18" charset="0"/>
              </a:rPr>
              <a:t>} </a:t>
            </a:r>
            <a:r>
              <a:rPr lang="el-GR" sz="3200" i="1" dirty="0" smtClean="0">
                <a:solidFill>
                  <a:schemeClr val="tx1"/>
                </a:solidFill>
                <a:latin typeface="Times New Roman" pitchFamily="18" charset="0"/>
                <a:cs typeface="Times New Roman" pitchFamily="18" charset="0"/>
              </a:rPr>
              <a:t>ϵ</a:t>
            </a:r>
            <a:r>
              <a:rPr lang="en-US" sz="3200" i="1" dirty="0" smtClean="0">
                <a:solidFill>
                  <a:schemeClr val="tx1"/>
                </a:solidFill>
                <a:latin typeface="Times New Roman" pitchFamily="18" charset="0"/>
                <a:cs typeface="Times New Roman" pitchFamily="18" charset="0"/>
              </a:rPr>
              <a:t> L</a:t>
            </a:r>
            <a:r>
              <a:rPr lang="en-US" sz="3200" i="1" baseline="-25000" dirty="0" smtClean="0">
                <a:solidFill>
                  <a:schemeClr val="tx1"/>
                </a:solidFill>
                <a:latin typeface="Times New Roman" pitchFamily="18" charset="0"/>
                <a:cs typeface="Times New Roman" pitchFamily="18" charset="0"/>
              </a:rPr>
              <a:t>3</a:t>
            </a:r>
            <a:endParaRPr lang="en-US" sz="3200" dirty="0" smtClean="0">
              <a:solidFill>
                <a:schemeClr val="tx1"/>
              </a:solidFill>
              <a:latin typeface="Times New Roman" pitchFamily="18" charset="0"/>
              <a:cs typeface="Times New Roman" pitchFamily="18" charset="0"/>
            </a:endParaRPr>
          </a:p>
        </p:txBody>
      </p:sp>
      <p:cxnSp>
        <p:nvCxnSpPr>
          <p:cNvPr id="5" name="Straight Connector 4"/>
          <p:cNvCxnSpPr/>
          <p:nvPr/>
        </p:nvCxnSpPr>
        <p:spPr>
          <a:xfrm>
            <a:off x="5004048" y="4797152"/>
            <a:ext cx="1368152"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652120" y="4350295"/>
            <a:ext cx="252028" cy="23083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5652120" y="4365104"/>
            <a:ext cx="252028" cy="23083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759071" y="2679303"/>
            <a:ext cx="1845377" cy="461665"/>
          </a:xfrm>
          <a:prstGeom prst="rect">
            <a:avLst/>
          </a:prstGeom>
          <a:noFill/>
        </p:spPr>
        <p:txBody>
          <a:bodyPr wrap="none" rtlCol="0">
            <a:spAutoFit/>
          </a:bodyPr>
          <a:lstStyle/>
          <a:p>
            <a:r>
              <a:rPr lang="en-US" dirty="0" smtClean="0"/>
              <a:t>=&gt; recover </a:t>
            </a:r>
            <a:r>
              <a:rPr lang="en-US" i="1" dirty="0" smtClean="0">
                <a:cs typeface="Times New Roman" pitchFamily="18" charset="0"/>
              </a:rPr>
              <a:t>e</a:t>
            </a:r>
            <a:r>
              <a:rPr lang="en-US" i="1" baseline="-25000" dirty="0" smtClean="0">
                <a:cs typeface="Times New Roman" pitchFamily="18" charset="0"/>
              </a:rPr>
              <a:t>3</a:t>
            </a:r>
            <a:endParaRPr lang="en-US" dirty="0"/>
          </a:p>
        </p:txBody>
      </p:sp>
      <p:sp>
        <p:nvSpPr>
          <p:cNvPr id="26" name="TextBox 25"/>
          <p:cNvSpPr txBox="1"/>
          <p:nvPr/>
        </p:nvSpPr>
        <p:spPr>
          <a:xfrm>
            <a:off x="6831079" y="4221088"/>
            <a:ext cx="1845377" cy="461665"/>
          </a:xfrm>
          <a:prstGeom prst="rect">
            <a:avLst/>
          </a:prstGeom>
          <a:noFill/>
        </p:spPr>
        <p:txBody>
          <a:bodyPr wrap="none" rtlCol="0">
            <a:spAutoFit/>
          </a:bodyPr>
          <a:lstStyle/>
          <a:p>
            <a:r>
              <a:rPr lang="en-US" dirty="0" smtClean="0"/>
              <a:t>=&gt; recover </a:t>
            </a:r>
            <a:r>
              <a:rPr lang="en-US" i="1" dirty="0">
                <a:cs typeface="Times New Roman" pitchFamily="18" charset="0"/>
              </a:rPr>
              <a:t>e</a:t>
            </a:r>
            <a:r>
              <a:rPr lang="en-US" i="1" baseline="-25000" dirty="0">
                <a:cs typeface="Times New Roman" pitchFamily="18" charset="0"/>
              </a:rPr>
              <a:t>1</a:t>
            </a:r>
            <a:endParaRPr lang="en-US" dirty="0"/>
          </a:p>
        </p:txBody>
      </p:sp>
      <p:sp>
        <p:nvSpPr>
          <p:cNvPr id="27" name="Content Placeholder 3"/>
          <p:cNvSpPr txBox="1">
            <a:spLocks/>
          </p:cNvSpPr>
          <p:nvPr/>
        </p:nvSpPr>
        <p:spPr>
          <a:xfrm>
            <a:off x="371575" y="5877272"/>
            <a:ext cx="8261076" cy="432048"/>
          </a:xfrm>
          <a:prstGeom prst="rect">
            <a:avLst/>
          </a:prstGeom>
          <a:solidFill>
            <a:schemeClr val="accent4">
              <a:lumMod val="60000"/>
              <a:lumOff val="40000"/>
            </a:schemeClr>
          </a:solidFill>
        </p:spPr>
        <p:style>
          <a:lnRef idx="1">
            <a:schemeClr val="accent2"/>
          </a:lnRef>
          <a:fillRef idx="2">
            <a:schemeClr val="accent2"/>
          </a:fillRef>
          <a:effectRef idx="1">
            <a:schemeClr val="accent2"/>
          </a:effectRef>
          <a:fontRef idx="minor">
            <a:schemeClr val="dk1"/>
          </a:fontRef>
        </p:style>
        <p:txBody>
          <a:bodyPr vert="horz">
            <a:normAutofit fontScale="85000" lnSpcReduction="10000"/>
          </a:bodyPr>
          <a:lstStyle>
            <a:lvl1pPr marL="274320" indent="-274320" algn="l" rtl="0" eaLnBrk="1" latinLnBrk="0" hangingPunct="1">
              <a:spcBef>
                <a:spcPts val="600"/>
              </a:spcBef>
              <a:buClr>
                <a:schemeClr val="accent1"/>
              </a:buClr>
              <a:buSzPct val="76000"/>
              <a:buFont typeface="Wingdings 3"/>
              <a:buChar char=""/>
              <a:defRPr kumimoji="1"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1"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1"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1"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1"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1"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1"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1"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1" lang="en-US" sz="1200" kern="1200" smtClean="0">
                <a:solidFill>
                  <a:schemeClr val="tx1"/>
                </a:solidFill>
                <a:latin typeface="+mn-lt"/>
                <a:ea typeface="+mn-ea"/>
                <a:cs typeface="+mn-cs"/>
              </a:defRPr>
            </a:lvl9pPr>
          </a:lstStyle>
          <a:p>
            <a:r>
              <a:rPr lang="en-US" sz="2800" i="1" dirty="0">
                <a:latin typeface="Calibri" pitchFamily="34" charset="0"/>
                <a:cs typeface="Calibri" pitchFamily="34" charset="0"/>
              </a:rPr>
              <a:t>Step 6</a:t>
            </a:r>
            <a:r>
              <a:rPr lang="en-US" sz="2800" dirty="0">
                <a:latin typeface="Calibri" pitchFamily="34" charset="0"/>
                <a:cs typeface="Calibri" pitchFamily="34" charset="0"/>
              </a:rPr>
              <a:t>: Opening physical ports connected to the </a:t>
            </a:r>
            <a:r>
              <a:rPr lang="en-US" sz="2800" dirty="0" err="1">
                <a:latin typeface="Calibri" pitchFamily="34" charset="0"/>
                <a:cs typeface="Calibri" pitchFamily="34" charset="0"/>
              </a:rPr>
              <a:t>cotree</a:t>
            </a:r>
            <a:r>
              <a:rPr lang="en-US" sz="2800" dirty="0">
                <a:latin typeface="Calibri" pitchFamily="34" charset="0"/>
                <a:cs typeface="Calibri" pitchFamily="34" charset="0"/>
              </a:rPr>
              <a:t> </a:t>
            </a:r>
            <a:r>
              <a:rPr lang="en-US" sz="2800" dirty="0" smtClean="0">
                <a:latin typeface="Calibri" pitchFamily="34" charset="0"/>
                <a:cs typeface="Calibri" pitchFamily="34" charset="0"/>
              </a:rPr>
              <a:t>link</a:t>
            </a:r>
            <a:r>
              <a:rPr lang="en-US" sz="1700" i="1" dirty="0" smtClean="0">
                <a:latin typeface="Calibri" pitchFamily="34" charset="0"/>
                <a:cs typeface="Calibri" pitchFamily="34" charset="0"/>
              </a:rPr>
              <a:t>.</a:t>
            </a:r>
            <a:endParaRPr lang="en-US" sz="1700" i="1" dirty="0">
              <a:latin typeface="Calibri" pitchFamily="34" charset="0"/>
              <a:cs typeface="Calibri" pitchFamily="34" charset="0"/>
            </a:endParaRPr>
          </a:p>
        </p:txBody>
      </p:sp>
    </p:spTree>
    <p:extLst>
      <p:ext uri="{BB962C8B-B14F-4D97-AF65-F5344CB8AC3E}">
        <p14:creationId xmlns:p14="http://schemas.microsoft.com/office/powerpoint/2010/main" val="8030708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11" grpId="0"/>
      <p:bldP spid="26" grpId="0"/>
      <p:bldP spid="2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タイトル 1"/>
          <p:cNvSpPr>
            <a:spLocks noGrp="1"/>
          </p:cNvSpPr>
          <p:nvPr>
            <p:ph type="title"/>
          </p:nvPr>
        </p:nvSpPr>
        <p:spPr/>
        <p:txBody>
          <a:bodyPr>
            <a:normAutofit/>
          </a:bodyPr>
          <a:lstStyle/>
          <a:p>
            <a:r>
              <a:rPr lang="en-US" altLang="ja-JP" dirty="0" smtClean="0"/>
              <a:t>Evaluation &amp; Comparison with RSTP</a:t>
            </a:r>
            <a:endParaRPr lang="ja-JP" altLang="en-US" dirty="0" smtClean="0"/>
          </a:p>
        </p:txBody>
      </p:sp>
      <p:sp>
        <p:nvSpPr>
          <p:cNvPr id="5" name="スライド番号プレースホルダ 4"/>
          <p:cNvSpPr>
            <a:spLocks noGrp="1"/>
          </p:cNvSpPr>
          <p:nvPr>
            <p:ph type="sldNum" sz="quarter" idx="12"/>
          </p:nvPr>
        </p:nvSpPr>
        <p:spPr/>
        <p:txBody>
          <a:bodyPr/>
          <a:lstStyle/>
          <a:p>
            <a:pPr>
              <a:defRPr/>
            </a:pPr>
            <a:fld id="{DA8FA532-5483-466E-B557-2DC38BA28E8C}" type="slidenum">
              <a:rPr lang="en-US" altLang="ja-JP" smtClean="0"/>
              <a:pPr>
                <a:defRPr/>
              </a:pPr>
              <a:t>28</a:t>
            </a:fld>
            <a:endParaRPr lang="en-US" altLang="ja-JP"/>
          </a:p>
        </p:txBody>
      </p:sp>
      <p:sp>
        <p:nvSpPr>
          <p:cNvPr id="12295" name="テキスト ボックス 7"/>
          <p:cNvSpPr txBox="1">
            <a:spLocks noChangeArrowheads="1"/>
          </p:cNvSpPr>
          <p:nvPr/>
        </p:nvSpPr>
        <p:spPr bwMode="auto">
          <a:xfrm>
            <a:off x="755576" y="1196752"/>
            <a:ext cx="7528321" cy="5016758"/>
          </a:xfrm>
          <a:prstGeom prst="rect">
            <a:avLst/>
          </a:prstGeom>
          <a:noFill/>
          <a:ln w="9525">
            <a:noFill/>
            <a:miter lim="800000"/>
            <a:headEnd/>
            <a:tailEnd/>
          </a:ln>
        </p:spPr>
        <p:txBody>
          <a:bodyPr wrap="square">
            <a:spAutoFit/>
          </a:bodyPr>
          <a:lstStyle/>
          <a:p>
            <a:r>
              <a:rPr lang="en-US" altLang="ja-JP" i="1" u="sng" dirty="0" smtClean="0">
                <a:solidFill>
                  <a:srgbClr val="FF0000"/>
                </a:solidFill>
              </a:rPr>
              <a:t>Evaluation</a:t>
            </a:r>
            <a:endParaRPr lang="en-US" altLang="ja-JP" i="1" u="sng" dirty="0">
              <a:solidFill>
                <a:srgbClr val="FF0000"/>
              </a:solidFill>
            </a:endParaRPr>
          </a:p>
          <a:p>
            <a:pPr>
              <a:buFont typeface="Wingdings" pitchFamily="2" charset="2"/>
              <a:buChar char="Ø"/>
            </a:pPr>
            <a:r>
              <a:rPr lang="ja-JP" altLang="en-US" dirty="0">
                <a:solidFill>
                  <a:srgbClr val="0000CC"/>
                </a:solidFill>
              </a:rPr>
              <a:t> </a:t>
            </a:r>
            <a:r>
              <a:rPr lang="en-US" altLang="ja-JP" dirty="0" smtClean="0">
                <a:solidFill>
                  <a:srgbClr val="0000CC"/>
                </a:solidFill>
              </a:rPr>
              <a:t>Theoretical Analysis with Distributed Algorithms</a:t>
            </a:r>
            <a:endParaRPr lang="en-US" altLang="ja-JP" dirty="0">
              <a:solidFill>
                <a:srgbClr val="0000CC"/>
              </a:solidFill>
            </a:endParaRPr>
          </a:p>
          <a:p>
            <a:r>
              <a:rPr lang="ja-JP" altLang="en-US" dirty="0"/>
              <a:t>　</a:t>
            </a:r>
            <a:r>
              <a:rPr lang="ja-JP" altLang="en-US" dirty="0" smtClean="0"/>
              <a:t>・ </a:t>
            </a:r>
            <a:r>
              <a:rPr lang="en-US" altLang="ja-JP" dirty="0" smtClean="0"/>
              <a:t>Communication Complexity and Time Complexity</a:t>
            </a:r>
            <a:r>
              <a:rPr lang="ja-JP" altLang="en-US" dirty="0" smtClean="0"/>
              <a:t> </a:t>
            </a:r>
            <a:endParaRPr lang="en-US" altLang="ja-JP" dirty="0" smtClean="0"/>
          </a:p>
          <a:p>
            <a:r>
              <a:rPr lang="en-US" altLang="ja-JP" i="1" u="sng" dirty="0" smtClean="0">
                <a:solidFill>
                  <a:srgbClr val="FF0000"/>
                </a:solidFill>
              </a:rPr>
              <a:t>Experiments</a:t>
            </a:r>
            <a:endParaRPr lang="en-US" altLang="ja-JP" dirty="0"/>
          </a:p>
          <a:p>
            <a:pPr>
              <a:buFont typeface="Wingdings" pitchFamily="2" charset="2"/>
              <a:buChar char="Ø"/>
            </a:pPr>
            <a:r>
              <a:rPr lang="ja-JP" altLang="en-US" dirty="0">
                <a:solidFill>
                  <a:srgbClr val="0000CC"/>
                </a:solidFill>
              </a:rPr>
              <a:t> </a:t>
            </a:r>
            <a:r>
              <a:rPr lang="en-US" altLang="ja-JP" dirty="0" smtClean="0">
                <a:solidFill>
                  <a:srgbClr val="0000CC"/>
                </a:solidFill>
              </a:rPr>
              <a:t>The Number of Route Switched Points</a:t>
            </a:r>
            <a:endParaRPr lang="en-US" altLang="ja-JP" dirty="0">
              <a:solidFill>
                <a:srgbClr val="0000CC"/>
              </a:solidFill>
            </a:endParaRPr>
          </a:p>
          <a:p>
            <a:r>
              <a:rPr lang="ja-JP" altLang="en-US" dirty="0"/>
              <a:t>　</a:t>
            </a:r>
            <a:r>
              <a:rPr lang="ja-JP" altLang="en-US" dirty="0" smtClean="0"/>
              <a:t>・ </a:t>
            </a:r>
            <a:r>
              <a:rPr lang="en-US" altLang="ja-JP" dirty="0" smtClean="0"/>
              <a:t>Throughput </a:t>
            </a:r>
            <a:endParaRPr lang="en-US" altLang="ja-JP" dirty="0"/>
          </a:p>
          <a:p>
            <a:r>
              <a:rPr lang="ja-JP" altLang="en-US" dirty="0"/>
              <a:t>　</a:t>
            </a:r>
            <a:r>
              <a:rPr lang="ja-JP" altLang="en-US" dirty="0" smtClean="0"/>
              <a:t>・ </a:t>
            </a:r>
            <a:r>
              <a:rPr lang="en-US" altLang="ja-JP" dirty="0" smtClean="0"/>
              <a:t>Delay in Failure Recovery</a:t>
            </a:r>
            <a:endParaRPr lang="en-US" altLang="ja-JP" dirty="0"/>
          </a:p>
          <a:p>
            <a:pPr>
              <a:buFont typeface="Wingdings" pitchFamily="2" charset="2"/>
              <a:buChar char="Ø"/>
            </a:pPr>
            <a:r>
              <a:rPr lang="ja-JP" altLang="en-US" dirty="0">
                <a:solidFill>
                  <a:srgbClr val="0000CC"/>
                </a:solidFill>
              </a:rPr>
              <a:t> </a:t>
            </a:r>
            <a:r>
              <a:rPr lang="en-US" altLang="ja-JP" dirty="0" smtClean="0">
                <a:solidFill>
                  <a:srgbClr val="0000CC"/>
                </a:solidFill>
              </a:rPr>
              <a:t>The Number of Hops (from Node that detects a link failure to Node that completes the restoration)</a:t>
            </a:r>
            <a:endParaRPr lang="en-US" altLang="ja-JP" dirty="0">
              <a:solidFill>
                <a:srgbClr val="0000CC"/>
              </a:solidFill>
            </a:endParaRPr>
          </a:p>
          <a:p>
            <a:r>
              <a:rPr lang="ja-JP" altLang="en-US" dirty="0"/>
              <a:t>　</a:t>
            </a:r>
            <a:r>
              <a:rPr lang="ja-JP" altLang="en-US" dirty="0" smtClean="0"/>
              <a:t>・ </a:t>
            </a:r>
            <a:r>
              <a:rPr lang="en-US" altLang="ja-JP" dirty="0" smtClean="0"/>
              <a:t>Estimation of Recovery Time</a:t>
            </a:r>
            <a:endParaRPr lang="en-US" altLang="ja-JP" dirty="0"/>
          </a:p>
          <a:p>
            <a:pPr>
              <a:buFont typeface="Wingdings" pitchFamily="2" charset="2"/>
              <a:buChar char="Ø"/>
            </a:pPr>
            <a:r>
              <a:rPr lang="ja-JP" altLang="en-US" dirty="0">
                <a:solidFill>
                  <a:srgbClr val="0000CC"/>
                </a:solidFill>
              </a:rPr>
              <a:t> </a:t>
            </a:r>
            <a:r>
              <a:rPr lang="en-US" altLang="ja-JP" dirty="0" smtClean="0">
                <a:solidFill>
                  <a:srgbClr val="0000CC"/>
                </a:solidFill>
              </a:rPr>
              <a:t>The Number of Influenced Nodes (that change the Communications Port States )</a:t>
            </a:r>
            <a:endParaRPr lang="en-US" altLang="ja-JP" dirty="0">
              <a:solidFill>
                <a:srgbClr val="0000CC"/>
              </a:solidFill>
            </a:endParaRPr>
          </a:p>
          <a:p>
            <a:r>
              <a:rPr lang="ja-JP" altLang="en-US" dirty="0"/>
              <a:t>　</a:t>
            </a:r>
            <a:r>
              <a:rPr lang="ja-JP" altLang="en-US" dirty="0" smtClean="0"/>
              <a:t>・ </a:t>
            </a:r>
            <a:r>
              <a:rPr lang="en-US" altLang="ja-JP" dirty="0" smtClean="0"/>
              <a:t>Communications Reliability and Quality </a:t>
            </a:r>
            <a:endParaRPr lang="en-US" altLang="ja-JP" dirty="0"/>
          </a:p>
        </p:txBody>
      </p:sp>
      <p:sp>
        <p:nvSpPr>
          <p:cNvPr id="13" name="テキスト ボックス 12"/>
          <p:cNvSpPr txBox="1"/>
          <p:nvPr/>
        </p:nvSpPr>
        <p:spPr>
          <a:xfrm>
            <a:off x="2195736" y="6063679"/>
            <a:ext cx="4538230" cy="461665"/>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50000" t="50000" r="50000" b="50000"/>
            </a:path>
            <a:tileRect/>
          </a:gradFill>
          <a:ln>
            <a:solidFill>
              <a:srgbClr val="0000CC"/>
            </a:solidFill>
          </a:ln>
        </p:spPr>
        <p:txBody>
          <a:bodyPr wrap="none">
            <a:spAutoFit/>
          </a:bodyPr>
          <a:lstStyle/>
          <a:p>
            <a:pPr>
              <a:defRPr/>
            </a:pPr>
            <a:r>
              <a:rPr lang="en-US" altLang="ja-JP" dirty="0" smtClean="0"/>
              <a:t>Superior than RSTP in terms above</a:t>
            </a:r>
            <a:endParaRPr lang="ja-JP" altLang="en-US" dirty="0"/>
          </a:p>
        </p:txBody>
      </p:sp>
    </p:spTree>
    <p:extLst>
      <p:ext uri="{BB962C8B-B14F-4D97-AF65-F5344CB8AC3E}">
        <p14:creationId xmlns:p14="http://schemas.microsoft.com/office/powerpoint/2010/main" val="14551076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Simulation and Experiments against RSTP</a:t>
            </a:r>
            <a:endParaRPr kumimoji="1" lang="ja-JP" altLang="en-US" dirty="0"/>
          </a:p>
        </p:txBody>
      </p:sp>
      <p:sp>
        <p:nvSpPr>
          <p:cNvPr id="3" name="スライド番号プレースホルダ 2"/>
          <p:cNvSpPr>
            <a:spLocks noGrp="1"/>
          </p:cNvSpPr>
          <p:nvPr>
            <p:ph type="sldNum" sz="quarter" idx="12"/>
          </p:nvPr>
        </p:nvSpPr>
        <p:spPr/>
        <p:txBody>
          <a:bodyPr/>
          <a:lstStyle/>
          <a:p>
            <a:fld id="{FBC32092-C876-4BA9-9400-3D63FB9FCF61}" type="slidenum">
              <a:rPr lang="en-US" altLang="ja-JP" smtClean="0"/>
              <a:pPr/>
              <a:t>29</a:t>
            </a:fld>
            <a:endParaRPr lang="en-US" altLang="ja-JP"/>
          </a:p>
        </p:txBody>
      </p:sp>
      <p:pic>
        <p:nvPicPr>
          <p:cNvPr id="18436" name="Picture 4"/>
          <p:cNvPicPr>
            <a:picLocks noChangeAspect="1" noChangeArrowheads="1"/>
          </p:cNvPicPr>
          <p:nvPr/>
        </p:nvPicPr>
        <p:blipFill>
          <a:blip r:embed="rId3" cstate="print"/>
          <a:srcRect/>
          <a:stretch>
            <a:fillRect/>
          </a:stretch>
        </p:blipFill>
        <p:spPr bwMode="auto">
          <a:xfrm>
            <a:off x="827584" y="1183608"/>
            <a:ext cx="7488832" cy="5125712"/>
          </a:xfrm>
          <a:prstGeom prst="rect">
            <a:avLst/>
          </a:prstGeom>
          <a:noFill/>
          <a:ln w="9525">
            <a:noFill/>
            <a:miter lim="800000"/>
            <a:headEnd/>
            <a:tailEnd/>
          </a:ln>
          <a:effectLst/>
        </p:spPr>
      </p:pic>
    </p:spTree>
    <p:extLst>
      <p:ext uri="{BB962C8B-B14F-4D97-AF65-F5344CB8AC3E}">
        <p14:creationId xmlns:p14="http://schemas.microsoft.com/office/powerpoint/2010/main" val="3794783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Existing Protocols Focusing on Rings</a:t>
            </a:r>
            <a:endParaRPr kumimoji="1" lang="ja-JP" altLang="en-US" dirty="0"/>
          </a:p>
        </p:txBody>
      </p:sp>
      <p:sp>
        <p:nvSpPr>
          <p:cNvPr id="3" name="スライド番号プレースホルダ 2"/>
          <p:cNvSpPr>
            <a:spLocks noGrp="1"/>
          </p:cNvSpPr>
          <p:nvPr>
            <p:ph type="sldNum" sz="quarter" idx="12"/>
          </p:nvPr>
        </p:nvSpPr>
        <p:spPr/>
        <p:txBody>
          <a:bodyPr/>
          <a:lstStyle/>
          <a:p>
            <a:fld id="{FBC32092-C876-4BA9-9400-3D63FB9FCF61}" type="slidenum">
              <a:rPr lang="en-US" altLang="ja-JP" smtClean="0"/>
              <a:pPr/>
              <a:t>3</a:t>
            </a:fld>
            <a:endParaRPr lang="en-US" altLang="ja-JP"/>
          </a:p>
        </p:txBody>
      </p:sp>
      <p:sp>
        <p:nvSpPr>
          <p:cNvPr id="4" name="コンテンツ プレースホルダ 3"/>
          <p:cNvSpPr>
            <a:spLocks noGrp="1"/>
          </p:cNvSpPr>
          <p:nvPr>
            <p:ph sz="quarter" idx="1"/>
          </p:nvPr>
        </p:nvSpPr>
        <p:spPr/>
        <p:txBody>
          <a:bodyPr/>
          <a:lstStyle/>
          <a:p>
            <a:endParaRPr kumimoji="1" lang="ja-JP" altLang="en-US"/>
          </a:p>
        </p:txBody>
      </p:sp>
      <p:pic>
        <p:nvPicPr>
          <p:cNvPr id="28673" name="Picture 1"/>
          <p:cNvPicPr>
            <a:picLocks noChangeAspect="1" noChangeArrowheads="1"/>
          </p:cNvPicPr>
          <p:nvPr/>
        </p:nvPicPr>
        <p:blipFill>
          <a:blip r:embed="rId3" cstate="print"/>
          <a:srcRect/>
          <a:stretch>
            <a:fillRect/>
          </a:stretch>
        </p:blipFill>
        <p:spPr bwMode="auto">
          <a:xfrm>
            <a:off x="683568" y="1268760"/>
            <a:ext cx="7920880" cy="5002398"/>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Experiments against RSTP</a:t>
            </a:r>
            <a:endParaRPr kumimoji="1" lang="ja-JP" altLang="en-US" dirty="0"/>
          </a:p>
        </p:txBody>
      </p:sp>
      <p:sp>
        <p:nvSpPr>
          <p:cNvPr id="3" name="スライド番号プレースホルダ 2"/>
          <p:cNvSpPr>
            <a:spLocks noGrp="1"/>
          </p:cNvSpPr>
          <p:nvPr>
            <p:ph type="sldNum" sz="quarter" idx="12"/>
          </p:nvPr>
        </p:nvSpPr>
        <p:spPr/>
        <p:txBody>
          <a:bodyPr/>
          <a:lstStyle/>
          <a:p>
            <a:fld id="{FBC32092-C876-4BA9-9400-3D63FB9FCF61}" type="slidenum">
              <a:rPr lang="en-US" altLang="ja-JP" smtClean="0"/>
              <a:pPr/>
              <a:t>30</a:t>
            </a:fld>
            <a:endParaRPr lang="en-US" altLang="ja-JP"/>
          </a:p>
        </p:txBody>
      </p:sp>
      <p:sp>
        <p:nvSpPr>
          <p:cNvPr id="4" name="コンテンツ プレースホルダ 3"/>
          <p:cNvSpPr>
            <a:spLocks noGrp="1"/>
          </p:cNvSpPr>
          <p:nvPr>
            <p:ph sz="quarter" idx="1"/>
          </p:nvPr>
        </p:nvSpPr>
        <p:spPr/>
        <p:txBody>
          <a:bodyPr/>
          <a:lstStyle/>
          <a:p>
            <a:endParaRPr kumimoji="1" lang="ja-JP" altLang="en-US"/>
          </a:p>
        </p:txBody>
      </p:sp>
      <p:pic>
        <p:nvPicPr>
          <p:cNvPr id="97282" name="Picture 2"/>
          <p:cNvPicPr>
            <a:picLocks noChangeAspect="1" noChangeArrowheads="1"/>
          </p:cNvPicPr>
          <p:nvPr/>
        </p:nvPicPr>
        <p:blipFill>
          <a:blip r:embed="rId3" cstate="print"/>
          <a:srcRect/>
          <a:stretch>
            <a:fillRect/>
          </a:stretch>
        </p:blipFill>
        <p:spPr bwMode="auto">
          <a:xfrm>
            <a:off x="397033" y="836713"/>
            <a:ext cx="8279423" cy="5472608"/>
          </a:xfrm>
          <a:prstGeom prst="rect">
            <a:avLst/>
          </a:prstGeom>
          <a:noFill/>
          <a:ln w="9525">
            <a:noFill/>
            <a:miter lim="800000"/>
            <a:headEnd/>
            <a:tailEnd/>
          </a:ln>
          <a:effectLst/>
        </p:spPr>
      </p:pic>
      <p:pic>
        <p:nvPicPr>
          <p:cNvPr id="97283" name="Picture 3"/>
          <p:cNvPicPr>
            <a:picLocks noChangeAspect="1" noChangeArrowheads="1"/>
          </p:cNvPicPr>
          <p:nvPr/>
        </p:nvPicPr>
        <p:blipFill>
          <a:blip r:embed="rId4" cstate="print"/>
          <a:srcRect l="15662" t="15873" r="15817" b="50793"/>
          <a:stretch>
            <a:fillRect/>
          </a:stretch>
        </p:blipFill>
        <p:spPr bwMode="auto">
          <a:xfrm>
            <a:off x="539552" y="3720305"/>
            <a:ext cx="2520280" cy="1580903"/>
          </a:xfrm>
          <a:prstGeom prst="rect">
            <a:avLst/>
          </a:prstGeom>
          <a:noFill/>
          <a:ln w="9525">
            <a:noFill/>
            <a:miter lim="800000"/>
            <a:headEnd/>
            <a:tailEnd/>
          </a:ln>
        </p:spPr>
      </p:pic>
      <p:pic>
        <p:nvPicPr>
          <p:cNvPr id="7" name="Picture 3"/>
          <p:cNvPicPr>
            <a:picLocks noChangeAspect="1" noChangeArrowheads="1"/>
          </p:cNvPicPr>
          <p:nvPr/>
        </p:nvPicPr>
        <p:blipFill>
          <a:blip r:embed="rId4" cstate="print"/>
          <a:srcRect l="15662" t="55555" r="29521" b="9524"/>
          <a:stretch>
            <a:fillRect/>
          </a:stretch>
        </p:blipFill>
        <p:spPr bwMode="auto">
          <a:xfrm>
            <a:off x="2555776" y="3717032"/>
            <a:ext cx="2016224" cy="1656184"/>
          </a:xfrm>
          <a:prstGeom prst="rect">
            <a:avLst/>
          </a:prstGeom>
          <a:noFill/>
          <a:ln w="9525">
            <a:noFill/>
            <a:miter lim="800000"/>
            <a:headEnd/>
            <a:tailEnd/>
          </a:ln>
        </p:spPr>
      </p:pic>
      <p:pic>
        <p:nvPicPr>
          <p:cNvPr id="8" name="Picture 3"/>
          <p:cNvPicPr>
            <a:picLocks noChangeAspect="1" noChangeArrowheads="1"/>
          </p:cNvPicPr>
          <p:nvPr/>
        </p:nvPicPr>
        <p:blipFill>
          <a:blip r:embed="rId4" cstate="print"/>
          <a:srcRect l="70251" t="66481" r="15817" b="25582"/>
          <a:stretch>
            <a:fillRect/>
          </a:stretch>
        </p:blipFill>
        <p:spPr bwMode="auto">
          <a:xfrm>
            <a:off x="3059832" y="3717032"/>
            <a:ext cx="717416" cy="504056"/>
          </a:xfrm>
          <a:prstGeom prst="rect">
            <a:avLst/>
          </a:prstGeom>
          <a:noFill/>
          <a:ln w="9525">
            <a:noFill/>
            <a:miter lim="800000"/>
            <a:headEnd/>
            <a:tailEnd/>
          </a:ln>
        </p:spPr>
      </p:pic>
    </p:spTree>
    <p:extLst>
      <p:ext uri="{BB962C8B-B14F-4D97-AF65-F5344CB8AC3E}">
        <p14:creationId xmlns:p14="http://schemas.microsoft.com/office/powerpoint/2010/main" val="3563389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Experiments on Hops and State Information</a:t>
            </a:r>
            <a:endParaRPr kumimoji="1" lang="ja-JP" altLang="en-US" dirty="0"/>
          </a:p>
        </p:txBody>
      </p:sp>
      <p:sp>
        <p:nvSpPr>
          <p:cNvPr id="3" name="スライド番号プレースホルダ 2"/>
          <p:cNvSpPr>
            <a:spLocks noGrp="1"/>
          </p:cNvSpPr>
          <p:nvPr>
            <p:ph type="sldNum" sz="quarter" idx="12"/>
          </p:nvPr>
        </p:nvSpPr>
        <p:spPr/>
        <p:txBody>
          <a:bodyPr/>
          <a:lstStyle/>
          <a:p>
            <a:fld id="{FBC32092-C876-4BA9-9400-3D63FB9FCF61}" type="slidenum">
              <a:rPr lang="en-US" altLang="ja-JP" smtClean="0"/>
              <a:pPr/>
              <a:t>31</a:t>
            </a:fld>
            <a:endParaRPr lang="en-US" altLang="ja-JP"/>
          </a:p>
        </p:txBody>
      </p:sp>
      <p:sp>
        <p:nvSpPr>
          <p:cNvPr id="4" name="コンテンツ プレースホルダ 3"/>
          <p:cNvSpPr>
            <a:spLocks noGrp="1"/>
          </p:cNvSpPr>
          <p:nvPr>
            <p:ph sz="quarter" idx="1"/>
          </p:nvPr>
        </p:nvSpPr>
        <p:spPr/>
        <p:txBody>
          <a:bodyPr/>
          <a:lstStyle/>
          <a:p>
            <a:endParaRPr kumimoji="1" lang="ja-JP" altLang="en-US" dirty="0"/>
          </a:p>
        </p:txBody>
      </p:sp>
      <p:pic>
        <p:nvPicPr>
          <p:cNvPr id="174082" name="Picture 2"/>
          <p:cNvPicPr>
            <a:picLocks noChangeAspect="1" noChangeArrowheads="1"/>
          </p:cNvPicPr>
          <p:nvPr/>
        </p:nvPicPr>
        <p:blipFill>
          <a:blip r:embed="rId3" cstate="print"/>
          <a:srcRect l="55734" t="16843" r="12520" b="6232"/>
          <a:stretch>
            <a:fillRect/>
          </a:stretch>
        </p:blipFill>
        <p:spPr bwMode="auto">
          <a:xfrm>
            <a:off x="899592" y="1340767"/>
            <a:ext cx="3672408" cy="4953480"/>
          </a:xfrm>
          <a:prstGeom prst="rect">
            <a:avLst/>
          </a:prstGeom>
          <a:noFill/>
          <a:ln w="9525">
            <a:noFill/>
            <a:miter lim="800000"/>
            <a:headEnd/>
            <a:tailEnd/>
          </a:ln>
        </p:spPr>
      </p:pic>
      <p:pic>
        <p:nvPicPr>
          <p:cNvPr id="174083" name="Picture 3"/>
          <p:cNvPicPr>
            <a:picLocks noChangeAspect="1" noChangeArrowheads="1"/>
          </p:cNvPicPr>
          <p:nvPr/>
        </p:nvPicPr>
        <p:blipFill>
          <a:blip r:embed="rId4" cstate="print"/>
          <a:srcRect l="55168" t="23474" r="8657" b="35411"/>
          <a:stretch>
            <a:fillRect/>
          </a:stretch>
        </p:blipFill>
        <p:spPr bwMode="auto">
          <a:xfrm>
            <a:off x="4932040" y="2780928"/>
            <a:ext cx="3528392" cy="2232248"/>
          </a:xfrm>
          <a:prstGeom prst="rect">
            <a:avLst/>
          </a:prstGeom>
          <a:noFill/>
          <a:ln w="9525">
            <a:noFill/>
            <a:miter lim="800000"/>
            <a:headEnd/>
            <a:tailEnd/>
          </a:ln>
        </p:spPr>
      </p:pic>
    </p:spTree>
    <p:extLst>
      <p:ext uri="{BB962C8B-B14F-4D97-AF65-F5344CB8AC3E}">
        <p14:creationId xmlns:p14="http://schemas.microsoft.com/office/powerpoint/2010/main" val="1266649435"/>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BC32092-C876-4BA9-9400-3D63FB9FCF61}" type="slidenum">
              <a:rPr lang="en-US" altLang="ja-JP" smtClean="0"/>
              <a:pPr/>
              <a:t>32</a:t>
            </a:fld>
            <a:endParaRPr lang="en-US" altLang="ja-JP"/>
          </a:p>
        </p:txBody>
      </p:sp>
      <p:sp>
        <p:nvSpPr>
          <p:cNvPr id="11" name="タイトル 1"/>
          <p:cNvSpPr>
            <a:spLocks noGrp="1"/>
          </p:cNvSpPr>
          <p:nvPr>
            <p:ph type="title"/>
          </p:nvPr>
        </p:nvSpPr>
        <p:spPr>
          <a:xfrm>
            <a:off x="457200" y="152400"/>
            <a:ext cx="8229600" cy="990600"/>
          </a:xfrm>
        </p:spPr>
        <p:txBody>
          <a:bodyPr>
            <a:normAutofit/>
          </a:bodyPr>
          <a:lstStyle/>
          <a:p>
            <a:r>
              <a:rPr lang="en-US" altLang="ja-JP" dirty="0" smtClean="0"/>
              <a:t>Simulation results.</a:t>
            </a:r>
            <a:endParaRPr lang="en-US" altLang="ja-JP" dirty="0"/>
          </a:p>
        </p:txBody>
      </p:sp>
      <p:graphicFrame>
        <p:nvGraphicFramePr>
          <p:cNvPr id="8" name="Chart 7"/>
          <p:cNvGraphicFramePr>
            <a:graphicFrameLocks/>
          </p:cNvGraphicFramePr>
          <p:nvPr>
            <p:extLst>
              <p:ext uri="{D42A27DB-BD31-4B8C-83A1-F6EECF244321}">
                <p14:modId xmlns:p14="http://schemas.microsoft.com/office/powerpoint/2010/main" val="2742210875"/>
              </p:ext>
            </p:extLst>
          </p:nvPr>
        </p:nvGraphicFramePr>
        <p:xfrm>
          <a:off x="4355976" y="1772816"/>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p:cNvGraphicFramePr>
            <a:graphicFrameLocks/>
          </p:cNvGraphicFramePr>
          <p:nvPr>
            <p:extLst>
              <p:ext uri="{D42A27DB-BD31-4B8C-83A1-F6EECF244321}">
                <p14:modId xmlns:p14="http://schemas.microsoft.com/office/powerpoint/2010/main" val="2956743720"/>
              </p:ext>
            </p:extLst>
          </p:nvPr>
        </p:nvGraphicFramePr>
        <p:xfrm>
          <a:off x="179512" y="1772816"/>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802641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Conclusion and Future Works</a:t>
            </a:r>
            <a:endParaRPr kumimoji="1" lang="ja-JP" altLang="en-US" dirty="0"/>
          </a:p>
        </p:txBody>
      </p:sp>
      <p:sp>
        <p:nvSpPr>
          <p:cNvPr id="3" name="スライド番号プレースホルダ 2"/>
          <p:cNvSpPr>
            <a:spLocks noGrp="1"/>
          </p:cNvSpPr>
          <p:nvPr>
            <p:ph type="sldNum" sz="quarter" idx="12"/>
          </p:nvPr>
        </p:nvSpPr>
        <p:spPr/>
        <p:txBody>
          <a:bodyPr/>
          <a:lstStyle/>
          <a:p>
            <a:fld id="{FBC32092-C876-4BA9-9400-3D63FB9FCF61}" type="slidenum">
              <a:rPr lang="en-US" altLang="ja-JP" smtClean="0"/>
              <a:pPr/>
              <a:t>33</a:t>
            </a:fld>
            <a:endParaRPr lang="en-US" altLang="ja-JP"/>
          </a:p>
        </p:txBody>
      </p:sp>
      <p:sp>
        <p:nvSpPr>
          <p:cNvPr id="4" name="コンテンツ プレースホルダ 3"/>
          <p:cNvSpPr>
            <a:spLocks noGrp="1"/>
          </p:cNvSpPr>
          <p:nvPr>
            <p:ph sz="quarter" idx="1"/>
          </p:nvPr>
        </p:nvSpPr>
        <p:spPr/>
        <p:txBody>
          <a:bodyPr/>
          <a:lstStyle/>
          <a:p>
            <a:endParaRPr kumimoji="1" lang="ja-JP" altLang="en-US" dirty="0"/>
          </a:p>
        </p:txBody>
      </p:sp>
      <p:pic>
        <p:nvPicPr>
          <p:cNvPr id="152577" name="Picture 1"/>
          <p:cNvPicPr>
            <a:picLocks noChangeAspect="1" noChangeArrowheads="1"/>
          </p:cNvPicPr>
          <p:nvPr/>
        </p:nvPicPr>
        <p:blipFill>
          <a:blip r:embed="rId3" cstate="print"/>
          <a:srcRect/>
          <a:stretch>
            <a:fillRect/>
          </a:stretch>
        </p:blipFill>
        <p:spPr bwMode="auto">
          <a:xfrm>
            <a:off x="384140" y="1182846"/>
            <a:ext cx="8436332" cy="5126474"/>
          </a:xfrm>
          <a:prstGeom prst="rect">
            <a:avLst/>
          </a:prstGeom>
          <a:noFill/>
          <a:ln w="9525">
            <a:noFill/>
            <a:miter lim="800000"/>
            <a:headEnd/>
            <a:tailEnd/>
          </a:ln>
          <a:effectLst/>
        </p:spPr>
      </p:pic>
    </p:spTree>
    <p:extLst>
      <p:ext uri="{BB962C8B-B14F-4D97-AF65-F5344CB8AC3E}">
        <p14:creationId xmlns:p14="http://schemas.microsoft.com/office/powerpoint/2010/main" val="19335996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180528" y="3140968"/>
            <a:ext cx="8424936" cy="648071"/>
          </a:xfrm>
        </p:spPr>
        <p:txBody>
          <a:bodyPr>
            <a:normAutofit/>
          </a:bodyPr>
          <a:lstStyle/>
          <a:p>
            <a:r>
              <a:rPr lang="en-US" altLang="ja-JP" dirty="0" smtClean="0"/>
              <a:t>Thank you for your kind attention!</a:t>
            </a:r>
            <a:endParaRPr kumimoji="1" lang="ja-JP" altLang="en-US" dirty="0"/>
          </a:p>
        </p:txBody>
      </p:sp>
      <p:sp>
        <p:nvSpPr>
          <p:cNvPr id="4" name="スライド番号プレースホルダ 3"/>
          <p:cNvSpPr>
            <a:spLocks noGrp="1"/>
          </p:cNvSpPr>
          <p:nvPr>
            <p:ph type="sldNum" sz="quarter" idx="12"/>
          </p:nvPr>
        </p:nvSpPr>
        <p:spPr/>
        <p:txBody>
          <a:bodyPr/>
          <a:lstStyle/>
          <a:p>
            <a:fld id="{FBC32092-C876-4BA9-9400-3D63FB9FCF61}" type="slidenum">
              <a:rPr lang="en-US" altLang="ja-JP" smtClean="0"/>
              <a:pPr/>
              <a:t>34</a:t>
            </a:fld>
            <a:endParaRPr lang="en-US" altLang="ja-JP"/>
          </a:p>
        </p:txBody>
      </p:sp>
    </p:spTree>
    <p:extLst>
      <p:ext uri="{BB962C8B-B14F-4D97-AF65-F5344CB8AC3E}">
        <p14:creationId xmlns:p14="http://schemas.microsoft.com/office/powerpoint/2010/main" val="11949869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Distributed Control for Link Failure</a:t>
            </a:r>
            <a:endParaRPr kumimoji="1" lang="ja-JP" altLang="en-US" dirty="0"/>
          </a:p>
        </p:txBody>
      </p:sp>
      <p:sp>
        <p:nvSpPr>
          <p:cNvPr id="3" name="スライド番号プレースホルダ 2"/>
          <p:cNvSpPr>
            <a:spLocks noGrp="1"/>
          </p:cNvSpPr>
          <p:nvPr>
            <p:ph type="sldNum" sz="quarter" idx="12"/>
          </p:nvPr>
        </p:nvSpPr>
        <p:spPr/>
        <p:txBody>
          <a:bodyPr/>
          <a:lstStyle/>
          <a:p>
            <a:fld id="{FBC32092-C876-4BA9-9400-3D63FB9FCF61}" type="slidenum">
              <a:rPr lang="en-US" altLang="ja-JP" smtClean="0"/>
              <a:pPr/>
              <a:t>35</a:t>
            </a:fld>
            <a:endParaRPr lang="en-US" altLang="ja-JP"/>
          </a:p>
        </p:txBody>
      </p:sp>
      <p:pic>
        <p:nvPicPr>
          <p:cNvPr id="22529" name="Picture 1"/>
          <p:cNvPicPr>
            <a:picLocks noChangeAspect="1" noChangeArrowheads="1"/>
          </p:cNvPicPr>
          <p:nvPr/>
        </p:nvPicPr>
        <p:blipFill>
          <a:blip r:embed="rId3" cstate="print"/>
          <a:srcRect/>
          <a:stretch>
            <a:fillRect/>
          </a:stretch>
        </p:blipFill>
        <p:spPr bwMode="auto">
          <a:xfrm>
            <a:off x="755576" y="1203172"/>
            <a:ext cx="7632848" cy="5106148"/>
          </a:xfrm>
          <a:prstGeom prst="rect">
            <a:avLst/>
          </a:prstGeom>
          <a:noFill/>
          <a:ln w="9525">
            <a:noFill/>
            <a:miter lim="800000"/>
            <a:headEnd/>
            <a:tailEnd/>
          </a:ln>
          <a:effectLst/>
        </p:spPr>
      </p:pic>
    </p:spTree>
    <p:extLst>
      <p:ext uri="{BB962C8B-B14F-4D97-AF65-F5344CB8AC3E}">
        <p14:creationId xmlns:p14="http://schemas.microsoft.com/office/powerpoint/2010/main" val="2487716325"/>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smtClean="0"/>
              <a:t>Behavior of Route Switching</a:t>
            </a:r>
            <a:endParaRPr kumimoji="1" lang="ja-JP" altLang="en-US" dirty="0"/>
          </a:p>
        </p:txBody>
      </p:sp>
      <p:sp>
        <p:nvSpPr>
          <p:cNvPr id="3" name="スライド番号プレースホルダ 2"/>
          <p:cNvSpPr>
            <a:spLocks noGrp="1"/>
          </p:cNvSpPr>
          <p:nvPr>
            <p:ph type="sldNum" sz="quarter" idx="12"/>
          </p:nvPr>
        </p:nvSpPr>
        <p:spPr/>
        <p:txBody>
          <a:bodyPr/>
          <a:lstStyle/>
          <a:p>
            <a:fld id="{FBC32092-C876-4BA9-9400-3D63FB9FCF61}" type="slidenum">
              <a:rPr lang="en-US" altLang="ja-JP" smtClean="0"/>
              <a:pPr/>
              <a:t>36</a:t>
            </a:fld>
            <a:endParaRPr lang="en-US" altLang="ja-JP"/>
          </a:p>
        </p:txBody>
      </p:sp>
      <p:pic>
        <p:nvPicPr>
          <p:cNvPr id="21505" name="Picture 1"/>
          <p:cNvPicPr>
            <a:picLocks noChangeAspect="1" noChangeArrowheads="1"/>
          </p:cNvPicPr>
          <p:nvPr/>
        </p:nvPicPr>
        <p:blipFill>
          <a:blip r:embed="rId3" cstate="print"/>
          <a:srcRect t="11765"/>
          <a:stretch>
            <a:fillRect/>
          </a:stretch>
        </p:blipFill>
        <p:spPr bwMode="auto">
          <a:xfrm>
            <a:off x="323528" y="1628800"/>
            <a:ext cx="8415830" cy="4032448"/>
          </a:xfrm>
          <a:prstGeom prst="rect">
            <a:avLst/>
          </a:prstGeom>
          <a:noFill/>
          <a:ln w="9525">
            <a:noFill/>
            <a:miter lim="800000"/>
            <a:headEnd/>
            <a:tailEnd/>
          </a:ln>
          <a:effectLst/>
        </p:spPr>
      </p:pic>
    </p:spTree>
    <p:extLst>
      <p:ext uri="{BB962C8B-B14F-4D97-AF65-F5344CB8AC3E}">
        <p14:creationId xmlns:p14="http://schemas.microsoft.com/office/powerpoint/2010/main" val="3810212890"/>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After Route Switching in a Tie-Set</a:t>
            </a:r>
            <a:endParaRPr kumimoji="1" lang="ja-JP" altLang="en-US" dirty="0"/>
          </a:p>
        </p:txBody>
      </p:sp>
      <p:sp>
        <p:nvSpPr>
          <p:cNvPr id="3" name="スライド番号プレースホルダ 2"/>
          <p:cNvSpPr>
            <a:spLocks noGrp="1"/>
          </p:cNvSpPr>
          <p:nvPr>
            <p:ph type="sldNum" sz="quarter" idx="12"/>
          </p:nvPr>
        </p:nvSpPr>
        <p:spPr/>
        <p:txBody>
          <a:bodyPr/>
          <a:lstStyle/>
          <a:p>
            <a:fld id="{FBC32092-C876-4BA9-9400-3D63FB9FCF61}" type="slidenum">
              <a:rPr lang="en-US" altLang="ja-JP" smtClean="0"/>
              <a:pPr/>
              <a:t>37</a:t>
            </a:fld>
            <a:endParaRPr lang="en-US" altLang="ja-JP"/>
          </a:p>
        </p:txBody>
      </p:sp>
      <p:sp>
        <p:nvSpPr>
          <p:cNvPr id="4" name="コンテンツ プレースホルダ 3"/>
          <p:cNvSpPr>
            <a:spLocks noGrp="1"/>
          </p:cNvSpPr>
          <p:nvPr>
            <p:ph sz="quarter" idx="1"/>
          </p:nvPr>
        </p:nvSpPr>
        <p:spPr/>
        <p:txBody>
          <a:bodyPr/>
          <a:lstStyle/>
          <a:p>
            <a:endParaRPr kumimoji="1" lang="ja-JP" altLang="en-US"/>
          </a:p>
        </p:txBody>
      </p:sp>
      <p:pic>
        <p:nvPicPr>
          <p:cNvPr id="20481" name="Picture 1"/>
          <p:cNvPicPr>
            <a:picLocks noChangeAspect="1" noChangeArrowheads="1"/>
          </p:cNvPicPr>
          <p:nvPr/>
        </p:nvPicPr>
        <p:blipFill>
          <a:blip r:embed="rId3" cstate="print"/>
          <a:srcRect/>
          <a:stretch>
            <a:fillRect/>
          </a:stretch>
        </p:blipFill>
        <p:spPr bwMode="auto">
          <a:xfrm>
            <a:off x="540761" y="1207352"/>
            <a:ext cx="8207703" cy="4957952"/>
          </a:xfrm>
          <a:prstGeom prst="rect">
            <a:avLst/>
          </a:prstGeom>
          <a:noFill/>
          <a:ln w="9525">
            <a:noFill/>
            <a:miter lim="800000"/>
            <a:headEnd/>
            <a:tailEnd/>
          </a:ln>
          <a:effectLst/>
        </p:spPr>
      </p:pic>
    </p:spTree>
    <p:extLst>
      <p:ext uri="{BB962C8B-B14F-4D97-AF65-F5344CB8AC3E}">
        <p14:creationId xmlns:p14="http://schemas.microsoft.com/office/powerpoint/2010/main" val="2191738540"/>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スライド番号プレースホルダ 2"/>
          <p:cNvSpPr>
            <a:spLocks noGrp="1"/>
          </p:cNvSpPr>
          <p:nvPr>
            <p:ph type="sldNum" sz="quarter" idx="12"/>
          </p:nvPr>
        </p:nvSpPr>
        <p:spPr/>
        <p:txBody>
          <a:bodyPr/>
          <a:lstStyle/>
          <a:p>
            <a:fld id="{FBC32092-C876-4BA9-9400-3D63FB9FCF61}" type="slidenum">
              <a:rPr lang="en-US" altLang="ja-JP" smtClean="0"/>
              <a:pPr/>
              <a:t>38</a:t>
            </a:fld>
            <a:endParaRPr lang="en-US" altLang="ja-JP"/>
          </a:p>
        </p:txBody>
      </p:sp>
      <p:pic>
        <p:nvPicPr>
          <p:cNvPr id="187394" name="Picture 2"/>
          <p:cNvPicPr>
            <a:picLocks noChangeAspect="1" noChangeArrowheads="1"/>
          </p:cNvPicPr>
          <p:nvPr/>
        </p:nvPicPr>
        <p:blipFill>
          <a:blip r:embed="rId3" cstate="print"/>
          <a:srcRect l="1020" t="1529" r="1020" b="8258"/>
          <a:stretch>
            <a:fillRect/>
          </a:stretch>
        </p:blipFill>
        <p:spPr bwMode="auto">
          <a:xfrm>
            <a:off x="395536" y="908720"/>
            <a:ext cx="8201589" cy="5040560"/>
          </a:xfrm>
          <a:prstGeom prst="rect">
            <a:avLst/>
          </a:prstGeom>
          <a:noFill/>
          <a:ln w="9525">
            <a:noFill/>
            <a:miter lim="800000"/>
            <a:headEnd/>
            <a:tailEnd/>
          </a:ln>
          <a:effectLst/>
        </p:spPr>
      </p:pic>
    </p:spTree>
    <p:extLst>
      <p:ext uri="{BB962C8B-B14F-4D97-AF65-F5344CB8AC3E}">
        <p14:creationId xmlns:p14="http://schemas.microsoft.com/office/powerpoint/2010/main" val="2224153069"/>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Analysis of Algorithms</a:t>
            </a:r>
            <a:endParaRPr kumimoji="1" lang="ja-JP" altLang="en-US" dirty="0"/>
          </a:p>
        </p:txBody>
      </p:sp>
      <p:sp>
        <p:nvSpPr>
          <p:cNvPr id="3" name="スライド番号プレースホルダ 2"/>
          <p:cNvSpPr>
            <a:spLocks noGrp="1"/>
          </p:cNvSpPr>
          <p:nvPr>
            <p:ph type="sldNum" sz="quarter" idx="12"/>
          </p:nvPr>
        </p:nvSpPr>
        <p:spPr/>
        <p:txBody>
          <a:bodyPr/>
          <a:lstStyle/>
          <a:p>
            <a:fld id="{FBC32092-C876-4BA9-9400-3D63FB9FCF61}" type="slidenum">
              <a:rPr lang="en-US" altLang="ja-JP" smtClean="0"/>
              <a:pPr/>
              <a:t>39</a:t>
            </a:fld>
            <a:endParaRPr lang="en-US" altLang="ja-JP"/>
          </a:p>
        </p:txBody>
      </p:sp>
      <p:pic>
        <p:nvPicPr>
          <p:cNvPr id="17409" name="Picture 1"/>
          <p:cNvPicPr>
            <a:picLocks noChangeAspect="1" noChangeArrowheads="1"/>
          </p:cNvPicPr>
          <p:nvPr/>
        </p:nvPicPr>
        <p:blipFill>
          <a:blip r:embed="rId3" cstate="print"/>
          <a:srcRect l="1075" t="1611" r="15054" b="6042"/>
          <a:stretch>
            <a:fillRect/>
          </a:stretch>
        </p:blipFill>
        <p:spPr bwMode="auto">
          <a:xfrm>
            <a:off x="755576" y="1261375"/>
            <a:ext cx="6768752" cy="4975937"/>
          </a:xfrm>
          <a:prstGeom prst="rect">
            <a:avLst/>
          </a:prstGeom>
          <a:noFill/>
          <a:ln w="9525">
            <a:noFill/>
            <a:miter lim="800000"/>
            <a:headEnd/>
            <a:tailEnd/>
          </a:ln>
          <a:effectLst/>
        </p:spPr>
      </p:pic>
    </p:spTree>
    <p:extLst>
      <p:ext uri="{BB962C8B-B14F-4D97-AF65-F5344CB8AC3E}">
        <p14:creationId xmlns:p14="http://schemas.microsoft.com/office/powerpoint/2010/main" val="2722998251"/>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9512" y="152400"/>
            <a:ext cx="8784976" cy="990600"/>
          </a:xfrm>
        </p:spPr>
        <p:txBody>
          <a:bodyPr>
            <a:normAutofit fontScale="90000"/>
          </a:bodyPr>
          <a:lstStyle/>
          <a:p>
            <a:r>
              <a:rPr kumimoji="1" lang="en-US" altLang="ja-JP" dirty="0" smtClean="0"/>
              <a:t>Existing Protocols Applicable to Mesh Networks</a:t>
            </a:r>
            <a:endParaRPr kumimoji="1" lang="ja-JP" altLang="en-US" dirty="0"/>
          </a:p>
        </p:txBody>
      </p:sp>
      <p:sp>
        <p:nvSpPr>
          <p:cNvPr id="3" name="スライド番号プレースホルダ 2"/>
          <p:cNvSpPr>
            <a:spLocks noGrp="1"/>
          </p:cNvSpPr>
          <p:nvPr>
            <p:ph type="sldNum" sz="quarter" idx="12"/>
          </p:nvPr>
        </p:nvSpPr>
        <p:spPr/>
        <p:txBody>
          <a:bodyPr/>
          <a:lstStyle/>
          <a:p>
            <a:fld id="{FBC32092-C876-4BA9-9400-3D63FB9FCF61}" type="slidenum">
              <a:rPr lang="en-US" altLang="ja-JP" smtClean="0"/>
              <a:pPr/>
              <a:t>4</a:t>
            </a:fld>
            <a:endParaRPr lang="en-US" altLang="ja-JP"/>
          </a:p>
        </p:txBody>
      </p:sp>
      <p:sp>
        <p:nvSpPr>
          <p:cNvPr id="4" name="コンテンツ プレースホルダ 3"/>
          <p:cNvSpPr>
            <a:spLocks noGrp="1"/>
          </p:cNvSpPr>
          <p:nvPr>
            <p:ph sz="quarter" idx="1"/>
          </p:nvPr>
        </p:nvSpPr>
        <p:spPr/>
        <p:txBody>
          <a:bodyPr/>
          <a:lstStyle/>
          <a:p>
            <a:endParaRPr kumimoji="1" lang="ja-JP" altLang="en-US"/>
          </a:p>
        </p:txBody>
      </p:sp>
      <p:pic>
        <p:nvPicPr>
          <p:cNvPr id="27649" name="Picture 1"/>
          <p:cNvPicPr>
            <a:picLocks noChangeAspect="1" noChangeArrowheads="1"/>
          </p:cNvPicPr>
          <p:nvPr/>
        </p:nvPicPr>
        <p:blipFill>
          <a:blip r:embed="rId3" cstate="print"/>
          <a:srcRect/>
          <a:stretch>
            <a:fillRect/>
          </a:stretch>
        </p:blipFill>
        <p:spPr bwMode="auto">
          <a:xfrm>
            <a:off x="395536" y="1338741"/>
            <a:ext cx="8280920" cy="4826563"/>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Route Switching based on Tie-Sets</a:t>
            </a:r>
            <a:endParaRPr kumimoji="1" lang="ja-JP" altLang="en-US" dirty="0"/>
          </a:p>
        </p:txBody>
      </p:sp>
      <p:sp>
        <p:nvSpPr>
          <p:cNvPr id="3" name="スライド番号プレースホルダ 2"/>
          <p:cNvSpPr>
            <a:spLocks noGrp="1"/>
          </p:cNvSpPr>
          <p:nvPr>
            <p:ph type="sldNum" sz="quarter" idx="12"/>
          </p:nvPr>
        </p:nvSpPr>
        <p:spPr/>
        <p:txBody>
          <a:bodyPr/>
          <a:lstStyle/>
          <a:p>
            <a:fld id="{FBC32092-C876-4BA9-9400-3D63FB9FCF61}" type="slidenum">
              <a:rPr lang="en-US" altLang="ja-JP" smtClean="0"/>
              <a:pPr/>
              <a:t>5</a:t>
            </a:fld>
            <a:endParaRPr lang="en-US" altLang="ja-JP"/>
          </a:p>
        </p:txBody>
      </p:sp>
      <p:sp>
        <p:nvSpPr>
          <p:cNvPr id="4" name="コンテンツ プレースホルダ 3"/>
          <p:cNvSpPr>
            <a:spLocks noGrp="1"/>
          </p:cNvSpPr>
          <p:nvPr>
            <p:ph sz="quarter" idx="1"/>
          </p:nvPr>
        </p:nvSpPr>
        <p:spPr/>
        <p:txBody>
          <a:bodyPr/>
          <a:lstStyle/>
          <a:p>
            <a:endParaRPr kumimoji="1" lang="ja-JP" altLang="en-US"/>
          </a:p>
        </p:txBody>
      </p:sp>
      <p:pic>
        <p:nvPicPr>
          <p:cNvPr id="26625" name="Picture 1"/>
          <p:cNvPicPr>
            <a:picLocks noChangeAspect="1" noChangeArrowheads="1"/>
          </p:cNvPicPr>
          <p:nvPr/>
        </p:nvPicPr>
        <p:blipFill>
          <a:blip r:embed="rId3" cstate="print"/>
          <a:srcRect/>
          <a:stretch>
            <a:fillRect/>
          </a:stretch>
        </p:blipFill>
        <p:spPr bwMode="auto">
          <a:xfrm>
            <a:off x="467544" y="1268760"/>
            <a:ext cx="8248122" cy="4896544"/>
          </a:xfrm>
          <a:prstGeom prst="rect">
            <a:avLst/>
          </a:prstGeom>
          <a:noFill/>
          <a:ln w="9525">
            <a:noFill/>
            <a:miter lim="800000"/>
            <a:headEnd/>
            <a:tailEnd/>
          </a:ln>
          <a:effectLst/>
        </p:spPr>
      </p:pic>
    </p:spTree>
    <p:extLst>
      <p:ext uri="{BB962C8B-B14F-4D97-AF65-F5344CB8AC3E}">
        <p14:creationId xmlns:p14="http://schemas.microsoft.com/office/powerpoint/2010/main" val="1398881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Our Research Target</a:t>
            </a:r>
            <a:endParaRPr kumimoji="1" lang="ja-JP" altLang="en-US" dirty="0"/>
          </a:p>
        </p:txBody>
      </p:sp>
      <p:sp>
        <p:nvSpPr>
          <p:cNvPr id="3" name="スライド番号プレースホルダ 2"/>
          <p:cNvSpPr>
            <a:spLocks noGrp="1"/>
          </p:cNvSpPr>
          <p:nvPr>
            <p:ph type="sldNum" sz="quarter" idx="12"/>
          </p:nvPr>
        </p:nvSpPr>
        <p:spPr/>
        <p:txBody>
          <a:bodyPr/>
          <a:lstStyle/>
          <a:p>
            <a:fld id="{FBC32092-C876-4BA9-9400-3D63FB9FCF61}" type="slidenum">
              <a:rPr lang="en-US" altLang="ja-JP" smtClean="0"/>
              <a:pPr/>
              <a:t>6</a:t>
            </a:fld>
            <a:endParaRPr lang="en-US" altLang="ja-JP"/>
          </a:p>
        </p:txBody>
      </p:sp>
      <p:pic>
        <p:nvPicPr>
          <p:cNvPr id="97282" name="Picture 2"/>
          <p:cNvPicPr>
            <a:picLocks noGrp="1" noChangeAspect="1" noChangeArrowheads="1"/>
          </p:cNvPicPr>
          <p:nvPr>
            <p:ph sz="quarter" idx="1"/>
          </p:nvPr>
        </p:nvPicPr>
        <p:blipFill>
          <a:blip r:embed="rId3" cstate="print"/>
          <a:srcRect/>
          <a:stretch>
            <a:fillRect/>
          </a:stretch>
        </p:blipFill>
        <p:spPr bwMode="auto">
          <a:xfrm>
            <a:off x="611560" y="1313352"/>
            <a:ext cx="7892375" cy="4779944"/>
          </a:xfrm>
          <a:prstGeom prst="rect">
            <a:avLst/>
          </a:prstGeom>
          <a:noFill/>
          <a:ln w="9525">
            <a:noFill/>
            <a:miter lim="800000"/>
            <a:headEnd/>
            <a:tailEnd/>
          </a:ln>
          <a:effectLst/>
        </p:spPr>
      </p:pic>
    </p:spTree>
    <p:extLst>
      <p:ext uri="{BB962C8B-B14F-4D97-AF65-F5344CB8AC3E}">
        <p14:creationId xmlns:p14="http://schemas.microsoft.com/office/powerpoint/2010/main" val="2377543948"/>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Tie-Set Graph Theory</a:t>
            </a:r>
            <a:endParaRPr kumimoji="1" lang="ja-JP" altLang="en-US" dirty="0"/>
          </a:p>
        </p:txBody>
      </p:sp>
      <p:sp>
        <p:nvSpPr>
          <p:cNvPr id="3" name="スライド番号プレースホルダ 2"/>
          <p:cNvSpPr>
            <a:spLocks noGrp="1"/>
          </p:cNvSpPr>
          <p:nvPr>
            <p:ph type="sldNum" sz="quarter" idx="12"/>
          </p:nvPr>
        </p:nvSpPr>
        <p:spPr/>
        <p:txBody>
          <a:bodyPr/>
          <a:lstStyle/>
          <a:p>
            <a:fld id="{FBC32092-C876-4BA9-9400-3D63FB9FCF61}" type="slidenum">
              <a:rPr lang="en-US" altLang="ja-JP" smtClean="0"/>
              <a:pPr/>
              <a:t>7</a:t>
            </a:fld>
            <a:endParaRPr lang="en-US" altLang="ja-JP"/>
          </a:p>
        </p:txBody>
      </p:sp>
      <p:pic>
        <p:nvPicPr>
          <p:cNvPr id="95235" name="Picture 3"/>
          <p:cNvPicPr>
            <a:picLocks noChangeAspect="1" noChangeArrowheads="1"/>
          </p:cNvPicPr>
          <p:nvPr/>
        </p:nvPicPr>
        <p:blipFill>
          <a:blip r:embed="rId3" cstate="print"/>
          <a:srcRect/>
          <a:stretch>
            <a:fillRect/>
          </a:stretch>
        </p:blipFill>
        <p:spPr bwMode="auto">
          <a:xfrm>
            <a:off x="827584" y="1293786"/>
            <a:ext cx="7434903" cy="4871518"/>
          </a:xfrm>
          <a:prstGeom prst="rect">
            <a:avLst/>
          </a:prstGeom>
          <a:noFill/>
          <a:ln w="9525">
            <a:noFill/>
            <a:miter lim="800000"/>
            <a:headEnd/>
            <a:tailEnd/>
          </a:ln>
          <a:effectLst/>
        </p:spPr>
      </p:pic>
    </p:spTree>
    <p:extLst>
      <p:ext uri="{BB962C8B-B14F-4D97-AF65-F5344CB8AC3E}">
        <p14:creationId xmlns:p14="http://schemas.microsoft.com/office/powerpoint/2010/main" val="109873226"/>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タイトル 67"/>
          <p:cNvSpPr>
            <a:spLocks noGrp="1"/>
          </p:cNvSpPr>
          <p:nvPr>
            <p:ph type="title"/>
          </p:nvPr>
        </p:nvSpPr>
        <p:spPr/>
        <p:txBody>
          <a:bodyPr>
            <a:normAutofit/>
          </a:bodyPr>
          <a:lstStyle/>
          <a:p>
            <a:r>
              <a:rPr kumimoji="1" lang="en-US" altLang="ja-JP" dirty="0" smtClean="0">
                <a:latin typeface="Times New Roman" pitchFamily="18" charset="0"/>
                <a:cs typeface="Times New Roman" pitchFamily="18" charset="0"/>
              </a:rPr>
              <a:t>Distributed Control based on Tie-Sets</a:t>
            </a:r>
            <a:endParaRPr kumimoji="1" lang="ja-JP" altLang="en-US" dirty="0">
              <a:latin typeface="Times New Roman" pitchFamily="18" charset="0"/>
              <a:cs typeface="Times New Roman" pitchFamily="18" charset="0"/>
            </a:endParaRPr>
          </a:p>
        </p:txBody>
      </p:sp>
      <p:sp>
        <p:nvSpPr>
          <p:cNvPr id="107" name="スライド番号プレースホルダ 106"/>
          <p:cNvSpPr>
            <a:spLocks noGrp="1"/>
          </p:cNvSpPr>
          <p:nvPr>
            <p:ph type="sldNum" sz="quarter" idx="12"/>
          </p:nvPr>
        </p:nvSpPr>
        <p:spPr/>
        <p:txBody>
          <a:bodyPr/>
          <a:lstStyle/>
          <a:p>
            <a:fld id="{FBC32092-C876-4BA9-9400-3D63FB9FCF61}" type="slidenum">
              <a:rPr lang="en-US" altLang="ja-JP" smtClean="0"/>
              <a:pPr/>
              <a:t>8</a:t>
            </a:fld>
            <a:endParaRPr lang="en-US" altLang="ja-JP" dirty="0"/>
          </a:p>
        </p:txBody>
      </p:sp>
      <p:sp>
        <p:nvSpPr>
          <p:cNvPr id="60" name="テキスト ボックス 59"/>
          <p:cNvSpPr txBox="1"/>
          <p:nvPr/>
        </p:nvSpPr>
        <p:spPr>
          <a:xfrm>
            <a:off x="179512" y="1354123"/>
            <a:ext cx="5400600" cy="1446550"/>
          </a:xfrm>
          <a:prstGeom prst="rect">
            <a:avLst/>
          </a:prstGeom>
          <a:noFill/>
        </p:spPr>
        <p:txBody>
          <a:bodyPr wrap="square" rtlCol="0">
            <a:spAutoFit/>
          </a:bodyPr>
          <a:lstStyle/>
          <a:p>
            <a:r>
              <a:rPr lang="en-US" altLang="ja-JP" u="sng" dirty="0" smtClean="0">
                <a:solidFill>
                  <a:srgbClr val="FF0000"/>
                </a:solidFill>
              </a:rPr>
              <a:t>What is the Tie-Set?</a:t>
            </a:r>
            <a:endParaRPr lang="en-US" altLang="ja-JP" dirty="0" smtClean="0"/>
          </a:p>
          <a:p>
            <a:r>
              <a:rPr lang="ja-JP" altLang="en-US" sz="2400" dirty="0" smtClean="0"/>
              <a:t>・ </a:t>
            </a:r>
            <a:r>
              <a:rPr lang="en-US" altLang="ja-JP" sz="2000" dirty="0" smtClean="0"/>
              <a:t>A Set of Links (Edges) that constitutes a LOOP.    (Cycle or Ring).</a:t>
            </a:r>
          </a:p>
          <a:p>
            <a:r>
              <a:rPr lang="en-US" altLang="ja-JP" sz="2000" dirty="0" smtClean="0"/>
              <a:t>Ex: Tie-set </a:t>
            </a:r>
            <a:r>
              <a:rPr lang="en-US" altLang="ja-JP" sz="2000" i="1" dirty="0" smtClean="0"/>
              <a:t>L</a:t>
            </a:r>
            <a:r>
              <a:rPr lang="en-US" altLang="ja-JP" sz="1200" i="1" dirty="0" smtClean="0"/>
              <a:t>1</a:t>
            </a:r>
            <a:r>
              <a:rPr lang="en-US" altLang="ja-JP" sz="2000" i="1" dirty="0" smtClean="0"/>
              <a:t>=</a:t>
            </a:r>
            <a:r>
              <a:rPr lang="en-US" altLang="ja-JP" sz="2000" dirty="0" smtClean="0"/>
              <a:t>{</a:t>
            </a:r>
            <a:r>
              <a:rPr lang="en-US" altLang="ja-JP" sz="2000" i="1" dirty="0" smtClean="0"/>
              <a:t>e</a:t>
            </a:r>
            <a:r>
              <a:rPr lang="en-US" altLang="ja-JP" sz="1200" i="1" dirty="0" smtClean="0"/>
              <a:t>1</a:t>
            </a:r>
            <a:r>
              <a:rPr lang="en-US" altLang="ja-JP" sz="2000" i="1" dirty="0" smtClean="0"/>
              <a:t>, e</a:t>
            </a:r>
            <a:r>
              <a:rPr lang="en-US" altLang="ja-JP" sz="1200" i="1" dirty="0" smtClean="0"/>
              <a:t>2</a:t>
            </a:r>
            <a:r>
              <a:rPr lang="en-US" altLang="ja-JP" sz="2000" i="1" dirty="0" smtClean="0"/>
              <a:t>, e</a:t>
            </a:r>
            <a:r>
              <a:rPr lang="en-US" altLang="ja-JP" sz="1200" i="1" dirty="0" smtClean="0"/>
              <a:t>3</a:t>
            </a:r>
            <a:r>
              <a:rPr lang="en-US" altLang="ja-JP" sz="2000" dirty="0" smtClean="0"/>
              <a:t>}</a:t>
            </a:r>
            <a:endParaRPr lang="en-US" altLang="ja-JP" sz="2400" dirty="0" smtClean="0"/>
          </a:p>
        </p:txBody>
      </p:sp>
      <p:sp>
        <p:nvSpPr>
          <p:cNvPr id="61" name="テキスト ボックス 60"/>
          <p:cNvSpPr txBox="1"/>
          <p:nvPr/>
        </p:nvSpPr>
        <p:spPr>
          <a:xfrm>
            <a:off x="179512" y="2947591"/>
            <a:ext cx="5089768" cy="107721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en-US" altLang="ja-JP" u="sng" dirty="0" smtClean="0">
                <a:solidFill>
                  <a:srgbClr val="FF0000"/>
                </a:solidFill>
                <a:latin typeface="Times New Roman" pitchFamily="18" charset="0"/>
                <a:cs typeface="Times New Roman" pitchFamily="18" charset="0"/>
              </a:rPr>
              <a:t>Fundamental System of Tie-sets</a:t>
            </a:r>
          </a:p>
          <a:p>
            <a:r>
              <a:rPr lang="ja-JP" altLang="en-US" sz="2000" dirty="0" smtClean="0">
                <a:latin typeface="Times New Roman" pitchFamily="18" charset="0"/>
                <a:cs typeface="Times New Roman" pitchFamily="18" charset="0"/>
              </a:rPr>
              <a:t>・ </a:t>
            </a:r>
            <a:r>
              <a:rPr lang="en-US" altLang="ja-JP" sz="2000" dirty="0" smtClean="0">
                <a:latin typeface="Times New Roman" pitchFamily="18" charset="0"/>
                <a:cs typeface="Times New Roman" pitchFamily="18" charset="0"/>
              </a:rPr>
              <a:t>Tie-Sets (Loop Structure) Defined by a TREE</a:t>
            </a:r>
          </a:p>
          <a:p>
            <a:r>
              <a:rPr lang="en-US" altLang="ja-JP" sz="2000" dirty="0" smtClean="0">
                <a:latin typeface="Times New Roman" pitchFamily="18" charset="0"/>
                <a:cs typeface="Times New Roman" pitchFamily="18" charset="0"/>
              </a:rPr>
              <a:t>Ex: {</a:t>
            </a:r>
            <a:r>
              <a:rPr lang="en-US" altLang="ja-JP" sz="2000" i="1" dirty="0" smtClean="0">
                <a:solidFill>
                  <a:prstClr val="black"/>
                </a:solidFill>
                <a:latin typeface="Times New Roman" pitchFamily="18" charset="0"/>
                <a:ea typeface="ＭＳ Ｐゴシック" charset="-128"/>
              </a:rPr>
              <a:t>L</a:t>
            </a:r>
            <a:r>
              <a:rPr lang="en-US" altLang="ja-JP" sz="1200" i="1" dirty="0" smtClean="0">
                <a:solidFill>
                  <a:prstClr val="black"/>
                </a:solidFill>
                <a:latin typeface="Times New Roman" pitchFamily="18" charset="0"/>
                <a:ea typeface="ＭＳ Ｐゴシック" charset="-128"/>
              </a:rPr>
              <a:t>1</a:t>
            </a:r>
            <a:r>
              <a:rPr lang="en-US" altLang="ja-JP" sz="2000" i="1" dirty="0" smtClean="0">
                <a:latin typeface="Times New Roman" pitchFamily="18" charset="0"/>
                <a:cs typeface="Times New Roman" pitchFamily="18" charset="0"/>
              </a:rPr>
              <a:t>, </a:t>
            </a:r>
            <a:r>
              <a:rPr lang="en-US" altLang="ja-JP" sz="2000" i="1" dirty="0" smtClean="0">
                <a:solidFill>
                  <a:prstClr val="black"/>
                </a:solidFill>
                <a:latin typeface="Times New Roman" pitchFamily="18" charset="0"/>
                <a:ea typeface="ＭＳ Ｐゴシック" charset="-128"/>
              </a:rPr>
              <a:t>L</a:t>
            </a:r>
            <a:r>
              <a:rPr lang="en-US" altLang="ja-JP" sz="1200" i="1" dirty="0" smtClean="0">
                <a:solidFill>
                  <a:prstClr val="black"/>
                </a:solidFill>
                <a:latin typeface="Times New Roman" pitchFamily="18" charset="0"/>
                <a:ea typeface="ＭＳ Ｐゴシック" charset="-128"/>
              </a:rPr>
              <a:t>2</a:t>
            </a:r>
            <a:r>
              <a:rPr lang="en-US" altLang="ja-JP" sz="2000" i="1" dirty="0" smtClean="0">
                <a:solidFill>
                  <a:prstClr val="black"/>
                </a:solidFill>
                <a:latin typeface="Times New Roman" pitchFamily="18" charset="0"/>
                <a:ea typeface="ＭＳ Ｐゴシック" charset="-128"/>
              </a:rPr>
              <a:t> , L</a:t>
            </a:r>
            <a:r>
              <a:rPr lang="en-US" altLang="ja-JP" sz="1200" i="1" dirty="0" smtClean="0">
                <a:solidFill>
                  <a:prstClr val="black"/>
                </a:solidFill>
                <a:latin typeface="Times New Roman" pitchFamily="18" charset="0"/>
                <a:ea typeface="ＭＳ Ｐゴシック" charset="-128"/>
              </a:rPr>
              <a:t>3</a:t>
            </a:r>
            <a:r>
              <a:rPr lang="en-US" altLang="ja-JP" sz="2000" i="1" dirty="0" smtClean="0">
                <a:latin typeface="Times New Roman" pitchFamily="18" charset="0"/>
                <a:cs typeface="Times New Roman" pitchFamily="18" charset="0"/>
              </a:rPr>
              <a:t>, </a:t>
            </a:r>
            <a:r>
              <a:rPr lang="en-US" altLang="ja-JP" sz="2000" i="1" dirty="0" smtClean="0">
                <a:solidFill>
                  <a:prstClr val="black"/>
                </a:solidFill>
                <a:latin typeface="Times New Roman" pitchFamily="18" charset="0"/>
                <a:ea typeface="ＭＳ Ｐゴシック" charset="-128"/>
              </a:rPr>
              <a:t>L</a:t>
            </a:r>
            <a:r>
              <a:rPr lang="en-US" altLang="ja-JP" sz="1200" i="1" dirty="0" smtClean="0">
                <a:solidFill>
                  <a:prstClr val="black"/>
                </a:solidFill>
                <a:latin typeface="Times New Roman" pitchFamily="18" charset="0"/>
                <a:ea typeface="ＭＳ Ｐゴシック" charset="-128"/>
              </a:rPr>
              <a:t>4</a:t>
            </a:r>
            <a:r>
              <a:rPr lang="en-US" altLang="ja-JP" sz="2000" dirty="0" smtClean="0">
                <a:solidFill>
                  <a:prstClr val="black"/>
                </a:solidFill>
                <a:latin typeface="Times New Roman" pitchFamily="18" charset="0"/>
                <a:ea typeface="ＭＳ Ｐゴシック" charset="-128"/>
              </a:rPr>
              <a:t>}</a:t>
            </a:r>
            <a:endParaRPr lang="en-US" altLang="ja-JP" sz="2000" dirty="0" smtClean="0">
              <a:latin typeface="Times New Roman" pitchFamily="18" charset="0"/>
              <a:cs typeface="Times New Roman" pitchFamily="18" charset="0"/>
            </a:endParaRPr>
          </a:p>
        </p:txBody>
      </p:sp>
      <p:sp>
        <p:nvSpPr>
          <p:cNvPr id="77" name="円/楕円 76"/>
          <p:cNvSpPr/>
          <p:nvPr/>
        </p:nvSpPr>
        <p:spPr bwMode="auto">
          <a:xfrm>
            <a:off x="5076056" y="3866178"/>
            <a:ext cx="3816424" cy="642942"/>
          </a:xfrm>
          <a:prstGeom prst="ellipse">
            <a:avLst/>
          </a:prstGeom>
          <a:solidFill>
            <a:srgbClr val="0000CC"/>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altLang="ja-JP" sz="2000" b="1" dirty="0" smtClean="0">
                <a:solidFill>
                  <a:srgbClr val="FFFF00"/>
                </a:solidFill>
              </a:rPr>
              <a:t>Fundamental System of Tie-sets</a:t>
            </a:r>
            <a:endParaRPr lang="ja-JP" altLang="en-US" sz="2000" b="1" dirty="0">
              <a:solidFill>
                <a:srgbClr val="FFFF00"/>
              </a:solidFill>
            </a:endParaRPr>
          </a:p>
        </p:txBody>
      </p:sp>
      <p:sp>
        <p:nvSpPr>
          <p:cNvPr id="56" name="テキスト ボックス 55"/>
          <p:cNvSpPr txBox="1"/>
          <p:nvPr/>
        </p:nvSpPr>
        <p:spPr>
          <a:xfrm>
            <a:off x="384022" y="4551511"/>
            <a:ext cx="1811714"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kumimoji="1" lang="en-US" altLang="ja-JP" dirty="0" smtClean="0">
                <a:latin typeface="Arial Unicode MS" pitchFamily="50" charset="-128"/>
                <a:ea typeface="Arial Unicode MS" pitchFamily="50" charset="-128"/>
                <a:cs typeface="Arial Unicode MS" pitchFamily="50" charset="-128"/>
              </a:rPr>
              <a:t>Advantages</a:t>
            </a:r>
            <a:endParaRPr kumimoji="1" lang="ja-JP" altLang="en-US" dirty="0">
              <a:latin typeface="Arial Unicode MS" pitchFamily="50" charset="-128"/>
              <a:ea typeface="Arial Unicode MS" pitchFamily="50" charset="-128"/>
              <a:cs typeface="Arial Unicode MS" pitchFamily="50" charset="-128"/>
            </a:endParaRPr>
          </a:p>
        </p:txBody>
      </p:sp>
      <p:sp>
        <p:nvSpPr>
          <p:cNvPr id="49" name="テキスト ボックス 48"/>
          <p:cNvSpPr txBox="1"/>
          <p:nvPr/>
        </p:nvSpPr>
        <p:spPr>
          <a:xfrm>
            <a:off x="3851920" y="4541058"/>
            <a:ext cx="5256584" cy="400110"/>
          </a:xfrm>
          <a:prstGeom prst="rect">
            <a:avLst/>
          </a:prstGeom>
          <a:ln>
            <a:no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kumimoji="1" lang="en-US" altLang="ja-JP" sz="2000" i="1" dirty="0" smtClean="0">
                <a:latin typeface="+mj-lt"/>
                <a:ea typeface="Arial Unicode MS" pitchFamily="50" charset="-128"/>
                <a:cs typeface="Arial Unicode MS" pitchFamily="50" charset="-128"/>
              </a:rPr>
              <a:t>Cover an </a:t>
            </a:r>
            <a:r>
              <a:rPr kumimoji="1" lang="en-US" altLang="ja-JP" sz="2000" i="1" dirty="0" smtClean="0">
                <a:solidFill>
                  <a:srgbClr val="FF0000"/>
                </a:solidFill>
                <a:latin typeface="+mj-lt"/>
                <a:ea typeface="Arial Unicode MS" pitchFamily="50" charset="-128"/>
                <a:cs typeface="Arial Unicode MS" pitchFamily="50" charset="-128"/>
              </a:rPr>
              <a:t>ENTIRE</a:t>
            </a:r>
            <a:r>
              <a:rPr kumimoji="1" lang="en-US" altLang="ja-JP" sz="2000" i="1" dirty="0" smtClean="0">
                <a:latin typeface="+mj-lt"/>
                <a:ea typeface="Arial Unicode MS" pitchFamily="50" charset="-128"/>
                <a:cs typeface="Arial Unicode MS" pitchFamily="50" charset="-128"/>
              </a:rPr>
              <a:t> Network with </a:t>
            </a:r>
            <a:r>
              <a:rPr kumimoji="1" lang="en-US" altLang="ja-JP" sz="2000" i="1" dirty="0" smtClean="0">
                <a:solidFill>
                  <a:srgbClr val="FF0000"/>
                </a:solidFill>
                <a:latin typeface="+mj-lt"/>
                <a:ea typeface="Arial Unicode MS" pitchFamily="50" charset="-128"/>
                <a:cs typeface="Arial Unicode MS" pitchFamily="50" charset="-128"/>
              </a:rPr>
              <a:t>LOOPS</a:t>
            </a:r>
            <a:r>
              <a:rPr kumimoji="1" lang="en-US" altLang="ja-JP" sz="2000" i="1" dirty="0" smtClean="0">
                <a:latin typeface="+mj-lt"/>
                <a:ea typeface="Arial Unicode MS" pitchFamily="50" charset="-128"/>
                <a:cs typeface="Arial Unicode MS" pitchFamily="50" charset="-128"/>
              </a:rPr>
              <a:t> !</a:t>
            </a:r>
            <a:endParaRPr kumimoji="1" lang="ja-JP" altLang="en-US" sz="2000" i="1" dirty="0">
              <a:latin typeface="+mj-lt"/>
              <a:ea typeface="Arial Unicode MS" pitchFamily="50" charset="-128"/>
              <a:cs typeface="Arial Unicode MS" pitchFamily="50" charset="-128"/>
            </a:endParaRPr>
          </a:p>
        </p:txBody>
      </p:sp>
      <p:sp>
        <p:nvSpPr>
          <p:cNvPr id="48" name="フローチャート : 結合子 47"/>
          <p:cNvSpPr/>
          <p:nvPr/>
        </p:nvSpPr>
        <p:spPr>
          <a:xfrm>
            <a:off x="5127104" y="2344330"/>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a</a:t>
            </a:r>
            <a:endParaRPr lang="ja-JP" altLang="en-US" dirty="0">
              <a:solidFill>
                <a:schemeClr val="tx1"/>
              </a:solidFill>
            </a:endParaRPr>
          </a:p>
        </p:txBody>
      </p:sp>
      <p:sp>
        <p:nvSpPr>
          <p:cNvPr id="50" name="フローチャート : 結合子 49"/>
          <p:cNvSpPr/>
          <p:nvPr/>
        </p:nvSpPr>
        <p:spPr>
          <a:xfrm>
            <a:off x="6127229" y="1558518"/>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b</a:t>
            </a:r>
            <a:endParaRPr lang="ja-JP" altLang="en-US" dirty="0">
              <a:solidFill>
                <a:schemeClr val="tx1"/>
              </a:solidFill>
            </a:endParaRPr>
          </a:p>
        </p:txBody>
      </p:sp>
      <p:sp>
        <p:nvSpPr>
          <p:cNvPr id="52" name="フローチャート : 結合子 51"/>
          <p:cNvSpPr/>
          <p:nvPr/>
        </p:nvSpPr>
        <p:spPr>
          <a:xfrm>
            <a:off x="6127229" y="3201580"/>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c</a:t>
            </a:r>
            <a:endParaRPr lang="ja-JP" altLang="en-US" dirty="0">
              <a:solidFill>
                <a:schemeClr val="tx1"/>
              </a:solidFill>
            </a:endParaRPr>
          </a:p>
        </p:txBody>
      </p:sp>
      <p:sp>
        <p:nvSpPr>
          <p:cNvPr id="54" name="フローチャート : 結合子 53"/>
          <p:cNvSpPr/>
          <p:nvPr/>
        </p:nvSpPr>
        <p:spPr>
          <a:xfrm>
            <a:off x="7698854" y="1558518"/>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d</a:t>
            </a:r>
            <a:endParaRPr lang="ja-JP" altLang="en-US" dirty="0">
              <a:solidFill>
                <a:schemeClr val="tx1"/>
              </a:solidFill>
            </a:endParaRPr>
          </a:p>
        </p:txBody>
      </p:sp>
      <p:sp>
        <p:nvSpPr>
          <p:cNvPr id="58" name="フローチャート : 結合子 57"/>
          <p:cNvSpPr/>
          <p:nvPr/>
        </p:nvSpPr>
        <p:spPr>
          <a:xfrm>
            <a:off x="7698854" y="3201580"/>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e</a:t>
            </a:r>
            <a:endParaRPr lang="ja-JP" altLang="en-US" dirty="0">
              <a:solidFill>
                <a:schemeClr val="tx1"/>
              </a:solidFill>
            </a:endParaRPr>
          </a:p>
        </p:txBody>
      </p:sp>
      <p:sp>
        <p:nvSpPr>
          <p:cNvPr id="66" name="フローチャート : 結合子 65"/>
          <p:cNvSpPr/>
          <p:nvPr/>
        </p:nvSpPr>
        <p:spPr>
          <a:xfrm>
            <a:off x="8698979" y="2344330"/>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f</a:t>
            </a:r>
            <a:endParaRPr lang="ja-JP" altLang="en-US" dirty="0">
              <a:solidFill>
                <a:schemeClr val="tx1"/>
              </a:solidFill>
            </a:endParaRPr>
          </a:p>
        </p:txBody>
      </p:sp>
      <p:cxnSp>
        <p:nvCxnSpPr>
          <p:cNvPr id="78" name="直線コネクタ 77"/>
          <p:cNvCxnSpPr>
            <a:stCxn id="48" idx="7"/>
            <a:endCxn id="50" idx="3"/>
          </p:cNvCxnSpPr>
          <p:nvPr/>
        </p:nvCxnSpPr>
        <p:spPr>
          <a:xfrm rot="5400000" flipH="1" flipV="1">
            <a:off x="5539150" y="1756248"/>
            <a:ext cx="533244" cy="7475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a:stCxn id="50" idx="6"/>
            <a:endCxn id="54" idx="2"/>
          </p:cNvCxnSpPr>
          <p:nvPr/>
        </p:nvCxnSpPr>
        <p:spPr>
          <a:xfrm>
            <a:off x="6484441" y="1737111"/>
            <a:ext cx="1214413"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a:stCxn id="54" idx="5"/>
            <a:endCxn id="66" idx="1"/>
          </p:cNvCxnSpPr>
          <p:nvPr/>
        </p:nvCxnSpPr>
        <p:spPr>
          <a:xfrm rot="16200000" flipH="1">
            <a:off x="8110900" y="1756247"/>
            <a:ext cx="533244" cy="7475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2" idx="6"/>
            <a:endCxn id="58" idx="2"/>
          </p:cNvCxnSpPr>
          <p:nvPr/>
        </p:nvCxnSpPr>
        <p:spPr>
          <a:xfrm>
            <a:off x="6484441" y="3380173"/>
            <a:ext cx="1214413"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フリーフォーム 81"/>
          <p:cNvSpPr/>
          <p:nvPr/>
        </p:nvSpPr>
        <p:spPr>
          <a:xfrm>
            <a:off x="5555732" y="2058578"/>
            <a:ext cx="642942" cy="1000132"/>
          </a:xfrm>
          <a:custGeom>
            <a:avLst/>
            <a:gdLst>
              <a:gd name="connsiteX0" fmla="*/ 111869 w 760379"/>
              <a:gd name="connsiteY0" fmla="*/ 460442 h 1105710"/>
              <a:gd name="connsiteX1" fmla="*/ 598252 w 760379"/>
              <a:gd name="connsiteY1" fmla="*/ 90791 h 1105710"/>
              <a:gd name="connsiteX2" fmla="*/ 676073 w 760379"/>
              <a:gd name="connsiteY2" fmla="*/ 1005191 h 1105710"/>
              <a:gd name="connsiteX3" fmla="*/ 92413 w 760379"/>
              <a:gd name="connsiteY3" fmla="*/ 693906 h 1105710"/>
              <a:gd name="connsiteX4" fmla="*/ 111869 w 760379"/>
              <a:gd name="connsiteY4" fmla="*/ 460442 h 1105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379" h="1105710">
                <a:moveTo>
                  <a:pt x="111869" y="460442"/>
                </a:moveTo>
                <a:cubicBezTo>
                  <a:pt x="196175" y="359923"/>
                  <a:pt x="504218" y="0"/>
                  <a:pt x="598252" y="90791"/>
                </a:cubicBezTo>
                <a:cubicBezTo>
                  <a:pt x="692286" y="181583"/>
                  <a:pt x="760379" y="904672"/>
                  <a:pt x="676073" y="1005191"/>
                </a:cubicBezTo>
                <a:cubicBezTo>
                  <a:pt x="591767" y="1105710"/>
                  <a:pt x="184826" y="784698"/>
                  <a:pt x="92413" y="693906"/>
                </a:cubicBezTo>
                <a:cubicBezTo>
                  <a:pt x="0" y="603114"/>
                  <a:pt x="27563" y="560961"/>
                  <a:pt x="111869" y="460442"/>
                </a:cubicBezTo>
                <a:close/>
              </a:path>
            </a:pathLst>
          </a:cu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solidFill>
                <a:schemeClr val="tx1"/>
              </a:solidFill>
            </a:endParaRPr>
          </a:p>
        </p:txBody>
      </p:sp>
      <p:sp>
        <p:nvSpPr>
          <p:cNvPr id="83" name="フリーフォーム 82"/>
          <p:cNvSpPr/>
          <p:nvPr/>
        </p:nvSpPr>
        <p:spPr bwMode="auto">
          <a:xfrm>
            <a:off x="7998920" y="2017300"/>
            <a:ext cx="628650" cy="1041400"/>
          </a:xfrm>
          <a:custGeom>
            <a:avLst/>
            <a:gdLst>
              <a:gd name="connsiteX0" fmla="*/ 119974 w 629054"/>
              <a:gd name="connsiteY0" fmla="*/ 74579 h 1040860"/>
              <a:gd name="connsiteX1" fmla="*/ 625812 w 629054"/>
              <a:gd name="connsiteY1" fmla="*/ 453958 h 1040860"/>
              <a:gd name="connsiteX2" fmla="*/ 100519 w 629054"/>
              <a:gd name="connsiteY2" fmla="*/ 988979 h 1040860"/>
              <a:gd name="connsiteX3" fmla="*/ 22698 w 629054"/>
              <a:gd name="connsiteY3" fmla="*/ 142672 h 1040860"/>
              <a:gd name="connsiteX4" fmla="*/ 236706 w 629054"/>
              <a:gd name="connsiteY4" fmla="*/ 132945 h 104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054" h="1040860">
                <a:moveTo>
                  <a:pt x="119974" y="74579"/>
                </a:moveTo>
                <a:cubicBezTo>
                  <a:pt x="374514" y="188068"/>
                  <a:pt x="629054" y="301558"/>
                  <a:pt x="625812" y="453958"/>
                </a:cubicBezTo>
                <a:cubicBezTo>
                  <a:pt x="622570" y="606358"/>
                  <a:pt x="201038" y="1040860"/>
                  <a:pt x="100519" y="988979"/>
                </a:cubicBezTo>
                <a:cubicBezTo>
                  <a:pt x="0" y="937098"/>
                  <a:pt x="0" y="285344"/>
                  <a:pt x="22698" y="142672"/>
                </a:cubicBezTo>
                <a:cubicBezTo>
                  <a:pt x="45396" y="0"/>
                  <a:pt x="141051" y="66472"/>
                  <a:pt x="236706" y="132945"/>
                </a:cubicBezTo>
              </a:path>
            </a:pathLst>
          </a:cu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ja-JP" altLang="en-US" dirty="0"/>
          </a:p>
        </p:txBody>
      </p:sp>
      <p:sp>
        <p:nvSpPr>
          <p:cNvPr id="84" name="フリーフォーム 83"/>
          <p:cNvSpPr/>
          <p:nvPr/>
        </p:nvSpPr>
        <p:spPr>
          <a:xfrm>
            <a:off x="6392645" y="1772826"/>
            <a:ext cx="949037" cy="1098299"/>
          </a:xfrm>
          <a:custGeom>
            <a:avLst/>
            <a:gdLst>
              <a:gd name="connsiteX0" fmla="*/ 218872 w 1026268"/>
              <a:gd name="connsiteY0" fmla="*/ 170234 h 1164076"/>
              <a:gd name="connsiteX1" fmla="*/ 1016540 w 1026268"/>
              <a:gd name="connsiteY1" fmla="*/ 160506 h 1164076"/>
              <a:gd name="connsiteX2" fmla="*/ 160506 w 1026268"/>
              <a:gd name="connsiteY2" fmla="*/ 1133272 h 1164076"/>
              <a:gd name="connsiteX3" fmla="*/ 53501 w 1026268"/>
              <a:gd name="connsiteY3" fmla="*/ 345332 h 1164076"/>
              <a:gd name="connsiteX4" fmla="*/ 218872 w 1026268"/>
              <a:gd name="connsiteY4" fmla="*/ 170234 h 1164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268" h="1164076">
                <a:moveTo>
                  <a:pt x="218872" y="170234"/>
                </a:moveTo>
                <a:cubicBezTo>
                  <a:pt x="379379" y="139430"/>
                  <a:pt x="1026268" y="0"/>
                  <a:pt x="1016540" y="160506"/>
                </a:cubicBezTo>
                <a:cubicBezTo>
                  <a:pt x="1006812" y="321012"/>
                  <a:pt x="321013" y="1102468"/>
                  <a:pt x="160506" y="1133272"/>
                </a:cubicBezTo>
                <a:cubicBezTo>
                  <a:pt x="0" y="1164076"/>
                  <a:pt x="43773" y="507460"/>
                  <a:pt x="53501" y="345332"/>
                </a:cubicBezTo>
                <a:cubicBezTo>
                  <a:pt x="63229" y="183204"/>
                  <a:pt x="58366" y="201038"/>
                  <a:pt x="218872" y="170234"/>
                </a:cubicBezTo>
                <a:close/>
              </a:path>
            </a:pathLst>
          </a:cu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solidFill>
                <a:schemeClr val="tx1"/>
              </a:solidFill>
            </a:endParaRPr>
          </a:p>
        </p:txBody>
      </p:sp>
      <p:sp>
        <p:nvSpPr>
          <p:cNvPr id="85" name="フリーフォーム 84"/>
          <p:cNvSpPr/>
          <p:nvPr/>
        </p:nvSpPr>
        <p:spPr>
          <a:xfrm>
            <a:off x="6770178" y="2125355"/>
            <a:ext cx="1000132" cy="1219107"/>
          </a:xfrm>
          <a:custGeom>
            <a:avLst/>
            <a:gdLst>
              <a:gd name="connsiteX0" fmla="*/ 917643 w 1073285"/>
              <a:gd name="connsiteY0" fmla="*/ 124838 h 1290535"/>
              <a:gd name="connsiteX1" fmla="*/ 927370 w 1073285"/>
              <a:gd name="connsiteY1" fmla="*/ 1019782 h 1290535"/>
              <a:gd name="connsiteX2" fmla="*/ 42153 w 1073285"/>
              <a:gd name="connsiteY2" fmla="*/ 1165697 h 1290535"/>
              <a:gd name="connsiteX3" fmla="*/ 674451 w 1073285"/>
              <a:gd name="connsiteY3" fmla="*/ 270753 h 1290535"/>
              <a:gd name="connsiteX4" fmla="*/ 917643 w 1073285"/>
              <a:gd name="connsiteY4" fmla="*/ 124838 h 1290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285" h="1290535">
                <a:moveTo>
                  <a:pt x="917643" y="124838"/>
                </a:moveTo>
                <a:cubicBezTo>
                  <a:pt x="959796" y="249676"/>
                  <a:pt x="1073285" y="846306"/>
                  <a:pt x="927370" y="1019782"/>
                </a:cubicBezTo>
                <a:cubicBezTo>
                  <a:pt x="781455" y="1193258"/>
                  <a:pt x="84306" y="1290535"/>
                  <a:pt x="42153" y="1165697"/>
                </a:cubicBezTo>
                <a:cubicBezTo>
                  <a:pt x="0" y="1040859"/>
                  <a:pt x="533400" y="444230"/>
                  <a:pt x="674451" y="270753"/>
                </a:cubicBezTo>
                <a:cubicBezTo>
                  <a:pt x="815502" y="97276"/>
                  <a:pt x="875490" y="0"/>
                  <a:pt x="917643" y="124838"/>
                </a:cubicBezTo>
                <a:close/>
              </a:path>
            </a:pathLst>
          </a:cu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dirty="0">
                <a:solidFill>
                  <a:schemeClr val="tx1"/>
                </a:solidFill>
              </a:rPr>
              <a:t>　　　</a:t>
            </a:r>
          </a:p>
        </p:txBody>
      </p:sp>
      <p:graphicFrame>
        <p:nvGraphicFramePr>
          <p:cNvPr id="86" name="オブジェクト 85"/>
          <p:cNvGraphicFramePr>
            <a:graphicFrameLocks noChangeAspect="1"/>
          </p:cNvGraphicFramePr>
          <p:nvPr/>
        </p:nvGraphicFramePr>
        <p:xfrm>
          <a:off x="5555732" y="1701388"/>
          <a:ext cx="285752" cy="441617"/>
        </p:xfrm>
        <a:graphic>
          <a:graphicData uri="http://schemas.openxmlformats.org/presentationml/2006/ole">
            <mc:AlternateContent xmlns:mc="http://schemas.openxmlformats.org/markup-compatibility/2006">
              <mc:Choice xmlns:v="urn:schemas-microsoft-com:vml" Requires="v">
                <p:oleObj spid="_x0000_s111205" name="数式" r:id="rId5" imgW="139680" imgH="215640" progId="Equation.3">
                  <p:embed/>
                </p:oleObj>
              </mc:Choice>
              <mc:Fallback>
                <p:oleObj name="数式" r:id="rId5" imgW="139680" imgH="215640" progId="Equation.3">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55732" y="1701388"/>
                        <a:ext cx="285752" cy="4416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7" name="Object 3"/>
          <p:cNvGraphicFramePr>
            <a:graphicFrameLocks noChangeAspect="1"/>
          </p:cNvGraphicFramePr>
          <p:nvPr/>
        </p:nvGraphicFramePr>
        <p:xfrm>
          <a:off x="5528746" y="2772958"/>
          <a:ext cx="312738" cy="441325"/>
        </p:xfrm>
        <a:graphic>
          <a:graphicData uri="http://schemas.openxmlformats.org/presentationml/2006/ole">
            <mc:AlternateContent xmlns:mc="http://schemas.openxmlformats.org/markup-compatibility/2006">
              <mc:Choice xmlns:v="urn:schemas-microsoft-com:vml" Requires="v">
                <p:oleObj spid="_x0000_s111206" name="数式" r:id="rId7" imgW="152280" imgH="215640" progId="Equation.3">
                  <p:embed/>
                </p:oleObj>
              </mc:Choice>
              <mc:Fallback>
                <p:oleObj name="数式" r:id="rId7" imgW="152280" imgH="215640" progId="Equation.3">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28746" y="2772958"/>
                        <a:ext cx="312738" cy="441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8" name="Object 4"/>
          <p:cNvGraphicFramePr>
            <a:graphicFrameLocks noChangeAspect="1"/>
          </p:cNvGraphicFramePr>
          <p:nvPr/>
        </p:nvGraphicFramePr>
        <p:xfrm>
          <a:off x="6205066" y="2272892"/>
          <a:ext cx="311150" cy="466725"/>
        </p:xfrm>
        <a:graphic>
          <a:graphicData uri="http://schemas.openxmlformats.org/presentationml/2006/ole">
            <mc:AlternateContent xmlns:mc="http://schemas.openxmlformats.org/markup-compatibility/2006">
              <mc:Choice xmlns:v="urn:schemas-microsoft-com:vml" Requires="v">
                <p:oleObj spid="_x0000_s111207" name="数式" r:id="rId9" imgW="152280" imgH="228600" progId="Equation.3">
                  <p:embed/>
                </p:oleObj>
              </mc:Choice>
              <mc:Fallback>
                <p:oleObj name="数式" r:id="rId9" imgW="152280" imgH="228600" progId="Equation.3">
                  <p:embed/>
                  <p:pic>
                    <p:nvPicPr>
                      <p:cNvPr id="0"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05066" y="2272892"/>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9" name="Object 6"/>
          <p:cNvGraphicFramePr>
            <a:graphicFrameLocks noChangeAspect="1"/>
          </p:cNvGraphicFramePr>
          <p:nvPr/>
        </p:nvGraphicFramePr>
        <p:xfrm>
          <a:off x="6913054" y="2272892"/>
          <a:ext cx="311150" cy="466725"/>
        </p:xfrm>
        <a:graphic>
          <a:graphicData uri="http://schemas.openxmlformats.org/presentationml/2006/ole">
            <mc:AlternateContent xmlns:mc="http://schemas.openxmlformats.org/markup-compatibility/2006">
              <mc:Choice xmlns:v="urn:schemas-microsoft-com:vml" Requires="v">
                <p:oleObj spid="_x0000_s111208" name="数式" r:id="rId11" imgW="152280" imgH="228600" progId="Equation.3">
                  <p:embed/>
                </p:oleObj>
              </mc:Choice>
              <mc:Fallback>
                <p:oleObj name="数式" r:id="rId11" imgW="152280" imgH="228600" progId="Equation.3">
                  <p:embed/>
                  <p:pic>
                    <p:nvPicPr>
                      <p:cNvPr id="0"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13054" y="2272892"/>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0" name="Object 7"/>
          <p:cNvGraphicFramePr>
            <a:graphicFrameLocks noChangeAspect="1"/>
          </p:cNvGraphicFramePr>
          <p:nvPr/>
        </p:nvGraphicFramePr>
        <p:xfrm>
          <a:off x="8316416" y="1772816"/>
          <a:ext cx="311150" cy="466725"/>
        </p:xfrm>
        <a:graphic>
          <a:graphicData uri="http://schemas.openxmlformats.org/presentationml/2006/ole">
            <mc:AlternateContent xmlns:mc="http://schemas.openxmlformats.org/markup-compatibility/2006">
              <mc:Choice xmlns:v="urn:schemas-microsoft-com:vml" Requires="v">
                <p:oleObj spid="_x0000_s111209" name="数式" r:id="rId13" imgW="152280" imgH="228600" progId="Equation.3">
                  <p:embed/>
                </p:oleObj>
              </mc:Choice>
              <mc:Fallback>
                <p:oleObj name="数式" r:id="rId13" imgW="152280" imgH="228600" progId="Equation.3">
                  <p:embed/>
                  <p:pic>
                    <p:nvPicPr>
                      <p:cNvPr id="0" name="Picture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316416" y="1772816"/>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1" name="Object 8"/>
          <p:cNvGraphicFramePr>
            <a:graphicFrameLocks noChangeAspect="1"/>
          </p:cNvGraphicFramePr>
          <p:nvPr/>
        </p:nvGraphicFramePr>
        <p:xfrm>
          <a:off x="6959098" y="3234917"/>
          <a:ext cx="311150" cy="466725"/>
        </p:xfrm>
        <a:graphic>
          <a:graphicData uri="http://schemas.openxmlformats.org/presentationml/2006/ole">
            <mc:AlternateContent xmlns:mc="http://schemas.openxmlformats.org/markup-compatibility/2006">
              <mc:Choice xmlns:v="urn:schemas-microsoft-com:vml" Requires="v">
                <p:oleObj spid="_x0000_s111210" name="数式" r:id="rId15" imgW="152280" imgH="228600" progId="Equation.3">
                  <p:embed/>
                </p:oleObj>
              </mc:Choice>
              <mc:Fallback>
                <p:oleObj name="数式" r:id="rId15" imgW="152280" imgH="228600" progId="Equation.3">
                  <p:embed/>
                  <p:pic>
                    <p:nvPicPr>
                      <p:cNvPr id="0" name="Picture 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59098" y="3234917"/>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 name="Object 9"/>
          <p:cNvGraphicFramePr>
            <a:graphicFrameLocks noChangeAspect="1"/>
          </p:cNvGraphicFramePr>
          <p:nvPr/>
        </p:nvGraphicFramePr>
        <p:xfrm>
          <a:off x="7698876" y="2272892"/>
          <a:ext cx="311150" cy="466725"/>
        </p:xfrm>
        <a:graphic>
          <a:graphicData uri="http://schemas.openxmlformats.org/presentationml/2006/ole">
            <mc:AlternateContent xmlns:mc="http://schemas.openxmlformats.org/markup-compatibility/2006">
              <mc:Choice xmlns:v="urn:schemas-microsoft-com:vml" Requires="v">
                <p:oleObj spid="_x0000_s111211" name="数式" r:id="rId17" imgW="152280" imgH="228600" progId="Equation.3">
                  <p:embed/>
                </p:oleObj>
              </mc:Choice>
              <mc:Fallback>
                <p:oleObj name="数式" r:id="rId17" imgW="152280" imgH="228600" progId="Equation.3">
                  <p:embed/>
                  <p:pic>
                    <p:nvPicPr>
                      <p:cNvPr id="0" name="Picture 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98876" y="2272892"/>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3" name="Object 10"/>
          <p:cNvGraphicFramePr>
            <a:graphicFrameLocks noChangeAspect="1"/>
          </p:cNvGraphicFramePr>
          <p:nvPr/>
        </p:nvGraphicFramePr>
        <p:xfrm>
          <a:off x="8341818" y="2806289"/>
          <a:ext cx="311150" cy="466725"/>
        </p:xfrm>
        <a:graphic>
          <a:graphicData uri="http://schemas.openxmlformats.org/presentationml/2006/ole">
            <mc:AlternateContent xmlns:mc="http://schemas.openxmlformats.org/markup-compatibility/2006">
              <mc:Choice xmlns:v="urn:schemas-microsoft-com:vml" Requires="v">
                <p:oleObj spid="_x0000_s111212" name="数式" r:id="rId19" imgW="152280" imgH="228600" progId="Equation.3">
                  <p:embed/>
                </p:oleObj>
              </mc:Choice>
              <mc:Fallback>
                <p:oleObj name="数式" r:id="rId19" imgW="152280" imgH="228600" progId="Equation.3">
                  <p:embed/>
                  <p:pic>
                    <p:nvPicPr>
                      <p:cNvPr id="0" name="Picture 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341818" y="2806289"/>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94" name="直線コネクタ 93"/>
          <p:cNvCxnSpPr>
            <a:stCxn id="48" idx="5"/>
            <a:endCxn id="52" idx="1"/>
          </p:cNvCxnSpPr>
          <p:nvPr/>
        </p:nvCxnSpPr>
        <p:spPr bwMode="auto">
          <a:xfrm rot="16200000" flipH="1">
            <a:off x="5503431" y="2577778"/>
            <a:ext cx="604682" cy="747539"/>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95" name="直線コネクタ 94"/>
          <p:cNvCxnSpPr>
            <a:stCxn id="52" idx="0"/>
            <a:endCxn id="50" idx="4"/>
          </p:cNvCxnSpPr>
          <p:nvPr/>
        </p:nvCxnSpPr>
        <p:spPr bwMode="auto">
          <a:xfrm rot="5400000" flipH="1" flipV="1">
            <a:off x="5662897" y="2558642"/>
            <a:ext cx="1285876" cy="1588"/>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96" name="直線コネクタ 95"/>
          <p:cNvCxnSpPr>
            <a:stCxn id="54" idx="3"/>
            <a:endCxn id="52" idx="7"/>
          </p:cNvCxnSpPr>
          <p:nvPr/>
        </p:nvCxnSpPr>
        <p:spPr bwMode="auto">
          <a:xfrm rot="5400000">
            <a:off x="6396401" y="1899123"/>
            <a:ext cx="1390494" cy="1319039"/>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97" name="直線コネクタ 96"/>
          <p:cNvCxnSpPr>
            <a:stCxn id="54" idx="4"/>
            <a:endCxn id="58" idx="0"/>
          </p:cNvCxnSpPr>
          <p:nvPr/>
        </p:nvCxnSpPr>
        <p:spPr bwMode="auto">
          <a:xfrm rot="5400000">
            <a:off x="7234522" y="2558642"/>
            <a:ext cx="1285876" cy="1588"/>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98" name="直線コネクタ 97"/>
          <p:cNvCxnSpPr>
            <a:stCxn id="66" idx="3"/>
            <a:endCxn id="58" idx="7"/>
          </p:cNvCxnSpPr>
          <p:nvPr/>
        </p:nvCxnSpPr>
        <p:spPr bwMode="auto">
          <a:xfrm rot="5400000">
            <a:off x="8075182" y="2577779"/>
            <a:ext cx="604682" cy="747539"/>
          </a:xfrm>
          <a:prstGeom prst="line">
            <a:avLst/>
          </a:prstGeom>
          <a:solidFill>
            <a:schemeClr val="accent1"/>
          </a:solidFill>
          <a:ln w="57150" cap="flat" cmpd="sng" algn="ctr">
            <a:solidFill>
              <a:schemeClr val="tx1"/>
            </a:solidFill>
            <a:prstDash val="solid"/>
            <a:round/>
            <a:headEnd type="none" w="med" len="med"/>
            <a:tailEnd type="none" w="med" len="med"/>
          </a:ln>
          <a:effectLst/>
        </p:spPr>
      </p:cxnSp>
      <p:sp>
        <p:nvSpPr>
          <p:cNvPr id="99" name="テキスト ボックス 98"/>
          <p:cNvSpPr txBox="1"/>
          <p:nvPr/>
        </p:nvSpPr>
        <p:spPr>
          <a:xfrm>
            <a:off x="5841488" y="2772948"/>
            <a:ext cx="184731" cy="461665"/>
          </a:xfrm>
          <a:prstGeom prst="rect">
            <a:avLst/>
          </a:prstGeom>
          <a:noFill/>
        </p:spPr>
        <p:txBody>
          <a:bodyPr wrap="none" rtlCol="0">
            <a:spAutoFit/>
          </a:bodyPr>
          <a:lstStyle/>
          <a:p>
            <a:endParaRPr kumimoji="1" lang="ja-JP" altLang="en-US" dirty="0"/>
          </a:p>
        </p:txBody>
      </p:sp>
      <p:graphicFrame>
        <p:nvGraphicFramePr>
          <p:cNvPr id="100" name="Object 30"/>
          <p:cNvGraphicFramePr>
            <a:graphicFrameLocks noChangeAspect="1"/>
          </p:cNvGraphicFramePr>
          <p:nvPr/>
        </p:nvGraphicFramePr>
        <p:xfrm>
          <a:off x="8087815" y="2310996"/>
          <a:ext cx="396875" cy="461962"/>
        </p:xfrm>
        <a:graphic>
          <a:graphicData uri="http://schemas.openxmlformats.org/presentationml/2006/ole">
            <mc:AlternateContent xmlns:mc="http://schemas.openxmlformats.org/markup-compatibility/2006">
              <mc:Choice xmlns:v="urn:schemas-microsoft-com:vml" Requires="v">
                <p:oleObj spid="_x0000_s111213" name="数式" r:id="rId21" imgW="152280" imgH="177480" progId="Equation.3">
                  <p:embed/>
                </p:oleObj>
              </mc:Choice>
              <mc:Fallback>
                <p:oleObj name="数式" r:id="rId21" imgW="152280" imgH="177480" progId="Equation.3">
                  <p:embed/>
                  <p:pic>
                    <p:nvPicPr>
                      <p:cNvPr id="0" name="Picture 1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087815" y="2310996"/>
                        <a:ext cx="396875"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1" name="Object 31"/>
          <p:cNvGraphicFramePr>
            <a:graphicFrameLocks noChangeAspect="1"/>
          </p:cNvGraphicFramePr>
          <p:nvPr/>
        </p:nvGraphicFramePr>
        <p:xfrm>
          <a:off x="7176592" y="2630089"/>
          <a:ext cx="396875" cy="461963"/>
        </p:xfrm>
        <a:graphic>
          <a:graphicData uri="http://schemas.openxmlformats.org/presentationml/2006/ole">
            <mc:AlternateContent xmlns:mc="http://schemas.openxmlformats.org/markup-compatibility/2006">
              <mc:Choice xmlns:v="urn:schemas-microsoft-com:vml" Requires="v">
                <p:oleObj spid="_x0000_s111214" name="数式" r:id="rId23" imgW="152280" imgH="177480" progId="Equation.3">
                  <p:embed/>
                </p:oleObj>
              </mc:Choice>
              <mc:Fallback>
                <p:oleObj name="数式" r:id="rId23" imgW="152280" imgH="177480" progId="Equation.3">
                  <p:embed/>
                  <p:pic>
                    <p:nvPicPr>
                      <p:cNvPr id="0" name="Picture 1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176592" y="2630089"/>
                        <a:ext cx="39687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 name="Object 32"/>
          <p:cNvGraphicFramePr>
            <a:graphicFrameLocks noChangeAspect="1"/>
          </p:cNvGraphicFramePr>
          <p:nvPr/>
        </p:nvGraphicFramePr>
        <p:xfrm>
          <a:off x="6540005" y="2025244"/>
          <a:ext cx="396875" cy="461962"/>
        </p:xfrm>
        <a:graphic>
          <a:graphicData uri="http://schemas.openxmlformats.org/presentationml/2006/ole">
            <mc:AlternateContent xmlns:mc="http://schemas.openxmlformats.org/markup-compatibility/2006">
              <mc:Choice xmlns:v="urn:schemas-microsoft-com:vml" Requires="v">
                <p:oleObj spid="_x0000_s111215" name="数式" r:id="rId25" imgW="152280" imgH="177480" progId="Equation.3">
                  <p:embed/>
                </p:oleObj>
              </mc:Choice>
              <mc:Fallback>
                <p:oleObj name="数式" r:id="rId25" imgW="152280" imgH="177480" progId="Equation.3">
                  <p:embed/>
                  <p:pic>
                    <p:nvPicPr>
                      <p:cNvPr id="0" name="Picture 1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540005" y="2025244"/>
                        <a:ext cx="396875"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 name="Object 33"/>
          <p:cNvGraphicFramePr>
            <a:graphicFrameLocks noChangeAspect="1"/>
          </p:cNvGraphicFramePr>
          <p:nvPr/>
        </p:nvGraphicFramePr>
        <p:xfrm>
          <a:off x="5698608" y="2344330"/>
          <a:ext cx="363538" cy="461963"/>
        </p:xfrm>
        <a:graphic>
          <a:graphicData uri="http://schemas.openxmlformats.org/presentationml/2006/ole">
            <mc:AlternateContent xmlns:mc="http://schemas.openxmlformats.org/markup-compatibility/2006">
              <mc:Choice xmlns:v="urn:schemas-microsoft-com:vml" Requires="v">
                <p:oleObj spid="_x0000_s111216" name="数式" r:id="rId27" imgW="139680" imgH="177480" progId="Equation.3">
                  <p:embed/>
                </p:oleObj>
              </mc:Choice>
              <mc:Fallback>
                <p:oleObj name="数式" r:id="rId27" imgW="139680" imgH="177480" progId="Equation.3">
                  <p:embed/>
                  <p:pic>
                    <p:nvPicPr>
                      <p:cNvPr id="0" name="Picture 1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698608" y="2344330"/>
                        <a:ext cx="363538"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33" name="Object 13"/>
          <p:cNvGraphicFramePr>
            <a:graphicFrameLocks noChangeAspect="1"/>
          </p:cNvGraphicFramePr>
          <p:nvPr/>
        </p:nvGraphicFramePr>
        <p:xfrm>
          <a:off x="6935788" y="1340545"/>
          <a:ext cx="311150" cy="441325"/>
        </p:xfrm>
        <a:graphic>
          <a:graphicData uri="http://schemas.openxmlformats.org/presentationml/2006/ole">
            <mc:AlternateContent xmlns:mc="http://schemas.openxmlformats.org/markup-compatibility/2006">
              <mc:Choice xmlns:v="urn:schemas-microsoft-com:vml" Requires="v">
                <p:oleObj spid="_x0000_s111217" name="数式" r:id="rId29" imgW="152280" imgH="215640" progId="Equation.3">
                  <p:embed/>
                </p:oleObj>
              </mc:Choice>
              <mc:Fallback>
                <p:oleObj name="数式" r:id="rId29" imgW="152280" imgH="215640" progId="Equation.3">
                  <p:embed/>
                  <p:pic>
                    <p:nvPicPr>
                      <p:cNvPr id="0" name="Picture 14"/>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935788" y="1340545"/>
                        <a:ext cx="311150" cy="441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グループ化 50"/>
          <p:cNvGrpSpPr/>
          <p:nvPr/>
        </p:nvGrpSpPr>
        <p:grpSpPr>
          <a:xfrm>
            <a:off x="6156176" y="2806734"/>
            <a:ext cx="1872210" cy="1059445"/>
            <a:chOff x="6156176" y="2806734"/>
            <a:chExt cx="1872210" cy="1059445"/>
          </a:xfrm>
        </p:grpSpPr>
        <p:cxnSp>
          <p:nvCxnSpPr>
            <p:cNvPr id="73" name="直線矢印コネクタ 72"/>
            <p:cNvCxnSpPr>
              <a:stCxn id="77" idx="0"/>
            </p:cNvCxnSpPr>
            <p:nvPr/>
          </p:nvCxnSpPr>
          <p:spPr bwMode="auto">
            <a:xfrm rot="16200000" flipV="1">
              <a:off x="6135609" y="3017519"/>
              <a:ext cx="869226" cy="828092"/>
            </a:xfrm>
            <a:prstGeom prst="straightConnector1">
              <a:avLst/>
            </a:prstGeom>
            <a:solidFill>
              <a:schemeClr val="accent1"/>
            </a:solidFill>
            <a:ln w="15875" cap="flat" cmpd="sng" algn="ctr">
              <a:solidFill>
                <a:schemeClr val="tx1"/>
              </a:solidFill>
              <a:prstDash val="dash"/>
              <a:round/>
              <a:headEnd type="none" w="med" len="med"/>
              <a:tailEnd type="arrow"/>
            </a:ln>
            <a:effectLst/>
          </p:spPr>
        </p:cxnSp>
        <p:cxnSp>
          <p:nvCxnSpPr>
            <p:cNvPr id="74" name="直線矢印コネクタ 73"/>
            <p:cNvCxnSpPr>
              <a:stCxn id="77" idx="0"/>
            </p:cNvCxnSpPr>
            <p:nvPr/>
          </p:nvCxnSpPr>
          <p:spPr bwMode="auto">
            <a:xfrm rot="16200000" flipV="1">
              <a:off x="6274722" y="3156632"/>
              <a:ext cx="1059444" cy="359648"/>
            </a:xfrm>
            <a:prstGeom prst="straightConnector1">
              <a:avLst/>
            </a:prstGeom>
            <a:solidFill>
              <a:schemeClr val="accent1"/>
            </a:solidFill>
            <a:ln w="15875" cap="flat" cmpd="sng" algn="ctr">
              <a:solidFill>
                <a:schemeClr val="tx1"/>
              </a:solidFill>
              <a:prstDash val="dash"/>
              <a:round/>
              <a:headEnd type="none" w="med" len="med"/>
              <a:tailEnd type="arrow"/>
            </a:ln>
            <a:effectLst/>
          </p:spPr>
        </p:cxnSp>
        <p:cxnSp>
          <p:nvCxnSpPr>
            <p:cNvPr id="75" name="直線矢印コネクタ 74"/>
            <p:cNvCxnSpPr>
              <a:stCxn id="77" idx="0"/>
            </p:cNvCxnSpPr>
            <p:nvPr/>
          </p:nvCxnSpPr>
          <p:spPr bwMode="auto">
            <a:xfrm rot="5400000" flipH="1" flipV="1">
              <a:off x="7035710" y="2873502"/>
              <a:ext cx="941234" cy="1044118"/>
            </a:xfrm>
            <a:prstGeom prst="straightConnector1">
              <a:avLst/>
            </a:prstGeom>
            <a:solidFill>
              <a:schemeClr val="accent1"/>
            </a:solidFill>
            <a:ln w="15875" cap="flat" cmpd="sng" algn="ctr">
              <a:solidFill>
                <a:schemeClr val="tx1"/>
              </a:solidFill>
              <a:prstDash val="dash"/>
              <a:round/>
              <a:headEnd type="none" w="med" len="med"/>
              <a:tailEnd type="arrow"/>
            </a:ln>
            <a:effectLst/>
          </p:spPr>
        </p:cxnSp>
        <p:cxnSp>
          <p:nvCxnSpPr>
            <p:cNvPr id="76" name="直線矢印コネクタ 75"/>
            <p:cNvCxnSpPr>
              <a:stCxn id="77" idx="0"/>
            </p:cNvCxnSpPr>
            <p:nvPr/>
          </p:nvCxnSpPr>
          <p:spPr bwMode="auto">
            <a:xfrm rot="5400000" flipH="1" flipV="1">
              <a:off x="6810513" y="3480569"/>
              <a:ext cx="559364" cy="211855"/>
            </a:xfrm>
            <a:prstGeom prst="straightConnector1">
              <a:avLst/>
            </a:prstGeom>
            <a:solidFill>
              <a:schemeClr val="accent1"/>
            </a:solidFill>
            <a:ln w="15875" cap="flat" cmpd="sng" algn="ctr">
              <a:solidFill>
                <a:schemeClr val="tx1"/>
              </a:solidFill>
              <a:prstDash val="dash"/>
              <a:round/>
              <a:headEnd type="none" w="med" len="med"/>
              <a:tailEnd type="arrow"/>
            </a:ln>
            <a:effectLst/>
          </p:spPr>
        </p:cxnSp>
      </p:grpSp>
      <p:sp>
        <p:nvSpPr>
          <p:cNvPr id="64" name="正方形/長方形 63"/>
          <p:cNvSpPr/>
          <p:nvPr/>
        </p:nvSpPr>
        <p:spPr>
          <a:xfrm>
            <a:off x="179512" y="5057308"/>
            <a:ext cx="8964488" cy="1107996"/>
          </a:xfrm>
          <a:prstGeom prst="rect">
            <a:avLst/>
          </a:prstGeom>
        </p:spPr>
        <p:txBody>
          <a:bodyPr wrap="square">
            <a:spAutoFit/>
          </a:bodyPr>
          <a:lstStyle/>
          <a:p>
            <a:r>
              <a:rPr lang="ja-JP" altLang="en-US" sz="2200" i="1" dirty="0" smtClean="0"/>
              <a:t>・  </a:t>
            </a:r>
            <a:r>
              <a:rPr lang="en-US" altLang="ja-JP" sz="2200" i="1" u="sng" dirty="0" smtClean="0"/>
              <a:t>Communications become easy as Messages are exchanged within a Tie-Set</a:t>
            </a:r>
          </a:p>
          <a:p>
            <a:r>
              <a:rPr lang="ja-JP" altLang="en-US" sz="2200" i="1" dirty="0" smtClean="0"/>
              <a:t>・  </a:t>
            </a:r>
            <a:r>
              <a:rPr lang="en-US" altLang="ja-JP" sz="2200" i="1" u="sng" dirty="0" smtClean="0"/>
              <a:t>Independent Solution by Autonomous Distributed Control in a Tie-Set even in a Mesh Network</a:t>
            </a:r>
            <a:endParaRPr lang="ja-JP" altLang="en-US" sz="2200" i="1" u="sng" dirty="0" smtClean="0"/>
          </a:p>
        </p:txBody>
      </p:sp>
    </p:spTree>
    <p:custDataLst>
      <p:tags r:id="rId2"/>
    </p:custDataLst>
  </p:cSld>
  <p:clrMapOvr>
    <a:masterClrMapping/>
  </p:clrMapOvr>
  <p:transition advTm="72983"/>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57158" y="44450"/>
            <a:ext cx="8329642" cy="1143000"/>
          </a:xfrm>
        </p:spPr>
        <p:txBody>
          <a:bodyPr/>
          <a:lstStyle/>
          <a:p>
            <a:r>
              <a:rPr lang="en-US" altLang="ja-JP" dirty="0" smtClean="0"/>
              <a:t>Various Tie-Sets by Trees</a:t>
            </a:r>
            <a:endParaRPr kumimoji="1" lang="ja-JP" altLang="en-US" dirty="0"/>
          </a:p>
        </p:txBody>
      </p:sp>
      <p:sp>
        <p:nvSpPr>
          <p:cNvPr id="4" name="スライド番号プレースホルダ 3"/>
          <p:cNvSpPr>
            <a:spLocks noGrp="1"/>
          </p:cNvSpPr>
          <p:nvPr>
            <p:ph type="sldNum" sz="quarter" idx="12"/>
          </p:nvPr>
        </p:nvSpPr>
        <p:spPr/>
        <p:txBody>
          <a:bodyPr/>
          <a:lstStyle/>
          <a:p>
            <a:fld id="{AFE2B20C-B496-4F77-9ACE-3D62692ACE9E}" type="slidenum">
              <a:rPr kumimoji="1" lang="ja-JP" altLang="en-US" smtClean="0"/>
              <a:pPr/>
              <a:t>9</a:t>
            </a:fld>
            <a:endParaRPr kumimoji="1" lang="ja-JP" altLang="en-US" dirty="0"/>
          </a:p>
        </p:txBody>
      </p:sp>
      <p:sp>
        <p:nvSpPr>
          <p:cNvPr id="5" name="フローチャート : 結合子 4"/>
          <p:cNvSpPr/>
          <p:nvPr/>
        </p:nvSpPr>
        <p:spPr>
          <a:xfrm>
            <a:off x="405195" y="4915096"/>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n0</a:t>
            </a:r>
            <a:endParaRPr lang="ja-JP" altLang="en-US" dirty="0">
              <a:solidFill>
                <a:schemeClr val="tx1"/>
              </a:solidFill>
            </a:endParaRPr>
          </a:p>
        </p:txBody>
      </p:sp>
      <p:sp>
        <p:nvSpPr>
          <p:cNvPr id="6" name="フローチャート : 結合子 5"/>
          <p:cNvSpPr/>
          <p:nvPr/>
        </p:nvSpPr>
        <p:spPr>
          <a:xfrm>
            <a:off x="1405320" y="4129284"/>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n1</a:t>
            </a:r>
            <a:endParaRPr lang="ja-JP" altLang="en-US" dirty="0">
              <a:solidFill>
                <a:schemeClr val="tx1"/>
              </a:solidFill>
            </a:endParaRPr>
          </a:p>
        </p:txBody>
      </p:sp>
      <p:sp>
        <p:nvSpPr>
          <p:cNvPr id="7" name="フローチャート : 結合子 6"/>
          <p:cNvSpPr/>
          <p:nvPr/>
        </p:nvSpPr>
        <p:spPr>
          <a:xfrm>
            <a:off x="1405320" y="5772346"/>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n2</a:t>
            </a:r>
            <a:endParaRPr lang="ja-JP" altLang="en-US" dirty="0">
              <a:solidFill>
                <a:schemeClr val="tx1"/>
              </a:solidFill>
            </a:endParaRPr>
          </a:p>
        </p:txBody>
      </p:sp>
      <p:sp>
        <p:nvSpPr>
          <p:cNvPr id="8" name="フローチャート : 結合子 7"/>
          <p:cNvSpPr/>
          <p:nvPr/>
        </p:nvSpPr>
        <p:spPr>
          <a:xfrm>
            <a:off x="2976945" y="4129284"/>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n3</a:t>
            </a:r>
            <a:endParaRPr lang="ja-JP" altLang="en-US" dirty="0">
              <a:solidFill>
                <a:schemeClr val="tx1"/>
              </a:solidFill>
            </a:endParaRPr>
          </a:p>
        </p:txBody>
      </p:sp>
      <p:sp>
        <p:nvSpPr>
          <p:cNvPr id="9" name="フローチャート : 結合子 8"/>
          <p:cNvSpPr/>
          <p:nvPr/>
        </p:nvSpPr>
        <p:spPr>
          <a:xfrm>
            <a:off x="2976945" y="5772346"/>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n4</a:t>
            </a:r>
            <a:endParaRPr lang="ja-JP" altLang="en-US" dirty="0">
              <a:solidFill>
                <a:schemeClr val="tx1"/>
              </a:solidFill>
            </a:endParaRPr>
          </a:p>
        </p:txBody>
      </p:sp>
      <p:sp>
        <p:nvSpPr>
          <p:cNvPr id="10" name="フローチャート : 結合子 9"/>
          <p:cNvSpPr/>
          <p:nvPr/>
        </p:nvSpPr>
        <p:spPr>
          <a:xfrm>
            <a:off x="3977070" y="4915096"/>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n5</a:t>
            </a:r>
            <a:endParaRPr lang="ja-JP" altLang="en-US" dirty="0">
              <a:solidFill>
                <a:schemeClr val="tx1"/>
              </a:solidFill>
            </a:endParaRPr>
          </a:p>
        </p:txBody>
      </p:sp>
      <p:cxnSp>
        <p:nvCxnSpPr>
          <p:cNvPr id="11" name="直線コネクタ 10"/>
          <p:cNvCxnSpPr>
            <a:stCxn id="5" idx="7"/>
            <a:endCxn id="6" idx="3"/>
          </p:cNvCxnSpPr>
          <p:nvPr/>
        </p:nvCxnSpPr>
        <p:spPr>
          <a:xfrm rot="5400000" flipH="1" flipV="1">
            <a:off x="817241" y="4327014"/>
            <a:ext cx="533244" cy="7475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a:stCxn id="6" idx="6"/>
            <a:endCxn id="8" idx="2"/>
          </p:cNvCxnSpPr>
          <p:nvPr/>
        </p:nvCxnSpPr>
        <p:spPr>
          <a:xfrm>
            <a:off x="1762532" y="4307877"/>
            <a:ext cx="1214413"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a:stCxn id="8" idx="5"/>
            <a:endCxn id="10" idx="1"/>
          </p:cNvCxnSpPr>
          <p:nvPr/>
        </p:nvCxnSpPr>
        <p:spPr>
          <a:xfrm rot="16200000" flipH="1">
            <a:off x="3388991" y="4327013"/>
            <a:ext cx="533244" cy="7475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a:stCxn id="7" idx="6"/>
            <a:endCxn id="9" idx="2"/>
          </p:cNvCxnSpPr>
          <p:nvPr/>
        </p:nvCxnSpPr>
        <p:spPr>
          <a:xfrm>
            <a:off x="1762532" y="5950939"/>
            <a:ext cx="1214413"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a:stCxn id="6" idx="3"/>
            <a:endCxn id="5" idx="7"/>
          </p:cNvCxnSpPr>
          <p:nvPr/>
        </p:nvCxnSpPr>
        <p:spPr>
          <a:xfrm rot="5400000">
            <a:off x="817242" y="4327014"/>
            <a:ext cx="533244" cy="74753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a:stCxn id="8" idx="5"/>
            <a:endCxn id="10" idx="1"/>
          </p:cNvCxnSpPr>
          <p:nvPr/>
        </p:nvCxnSpPr>
        <p:spPr>
          <a:xfrm rot="16200000" flipH="1">
            <a:off x="3388991" y="4327013"/>
            <a:ext cx="533244" cy="74753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a:stCxn id="8" idx="2"/>
            <a:endCxn id="6" idx="6"/>
          </p:cNvCxnSpPr>
          <p:nvPr/>
        </p:nvCxnSpPr>
        <p:spPr>
          <a:xfrm rot="10800000">
            <a:off x="1762533" y="4307877"/>
            <a:ext cx="1214413"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a:stCxn id="8" idx="4"/>
            <a:endCxn id="9" idx="0"/>
          </p:cNvCxnSpPr>
          <p:nvPr/>
        </p:nvCxnSpPr>
        <p:spPr>
          <a:xfrm rot="5400000">
            <a:off x="2512613" y="5129408"/>
            <a:ext cx="128587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a:stCxn id="8" idx="3"/>
            <a:endCxn id="7" idx="7"/>
          </p:cNvCxnSpPr>
          <p:nvPr/>
        </p:nvCxnSpPr>
        <p:spPr>
          <a:xfrm rot="5400000">
            <a:off x="1674492" y="4469889"/>
            <a:ext cx="1390494" cy="131903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フリーフォーム 21"/>
          <p:cNvSpPr/>
          <p:nvPr/>
        </p:nvSpPr>
        <p:spPr bwMode="auto">
          <a:xfrm>
            <a:off x="3277011" y="4588066"/>
            <a:ext cx="628650" cy="1041400"/>
          </a:xfrm>
          <a:custGeom>
            <a:avLst/>
            <a:gdLst>
              <a:gd name="connsiteX0" fmla="*/ 119974 w 629054"/>
              <a:gd name="connsiteY0" fmla="*/ 74579 h 1040860"/>
              <a:gd name="connsiteX1" fmla="*/ 625812 w 629054"/>
              <a:gd name="connsiteY1" fmla="*/ 453958 h 1040860"/>
              <a:gd name="connsiteX2" fmla="*/ 100519 w 629054"/>
              <a:gd name="connsiteY2" fmla="*/ 988979 h 1040860"/>
              <a:gd name="connsiteX3" fmla="*/ 22698 w 629054"/>
              <a:gd name="connsiteY3" fmla="*/ 142672 h 1040860"/>
              <a:gd name="connsiteX4" fmla="*/ 236706 w 629054"/>
              <a:gd name="connsiteY4" fmla="*/ 132945 h 104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054" h="1040860">
                <a:moveTo>
                  <a:pt x="119974" y="74579"/>
                </a:moveTo>
                <a:cubicBezTo>
                  <a:pt x="374514" y="188068"/>
                  <a:pt x="629054" y="301558"/>
                  <a:pt x="625812" y="453958"/>
                </a:cubicBezTo>
                <a:cubicBezTo>
                  <a:pt x="622570" y="606358"/>
                  <a:pt x="201038" y="1040860"/>
                  <a:pt x="100519" y="988979"/>
                </a:cubicBezTo>
                <a:cubicBezTo>
                  <a:pt x="0" y="937098"/>
                  <a:pt x="0" y="285344"/>
                  <a:pt x="22698" y="142672"/>
                </a:cubicBezTo>
                <a:cubicBezTo>
                  <a:pt x="45396" y="0"/>
                  <a:pt x="141051" y="66472"/>
                  <a:pt x="236706" y="132945"/>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r>
              <a:rPr lang="en-US" altLang="ja-JP" dirty="0" smtClean="0"/>
              <a:t>L4</a:t>
            </a:r>
            <a:endParaRPr lang="ja-JP" altLang="en-US" dirty="0"/>
          </a:p>
        </p:txBody>
      </p:sp>
      <p:grpSp>
        <p:nvGrpSpPr>
          <p:cNvPr id="3" name="グループ化 36"/>
          <p:cNvGrpSpPr/>
          <p:nvPr/>
        </p:nvGrpSpPr>
        <p:grpSpPr>
          <a:xfrm>
            <a:off x="2046558" y="4696121"/>
            <a:ext cx="1073285" cy="1290535"/>
            <a:chOff x="1928794" y="1966609"/>
            <a:chExt cx="1073285" cy="1290535"/>
          </a:xfrm>
          <a:noFill/>
        </p:grpSpPr>
        <p:sp>
          <p:nvSpPr>
            <p:cNvPr id="27" name="フリーフォーム 26"/>
            <p:cNvSpPr/>
            <p:nvPr/>
          </p:nvSpPr>
          <p:spPr>
            <a:xfrm>
              <a:off x="1928794" y="1966609"/>
              <a:ext cx="1073285" cy="1290535"/>
            </a:xfrm>
            <a:custGeom>
              <a:avLst/>
              <a:gdLst>
                <a:gd name="connsiteX0" fmla="*/ 917643 w 1073285"/>
                <a:gd name="connsiteY0" fmla="*/ 124838 h 1290535"/>
                <a:gd name="connsiteX1" fmla="*/ 927370 w 1073285"/>
                <a:gd name="connsiteY1" fmla="*/ 1019782 h 1290535"/>
                <a:gd name="connsiteX2" fmla="*/ 42153 w 1073285"/>
                <a:gd name="connsiteY2" fmla="*/ 1165697 h 1290535"/>
                <a:gd name="connsiteX3" fmla="*/ 674451 w 1073285"/>
                <a:gd name="connsiteY3" fmla="*/ 270753 h 1290535"/>
                <a:gd name="connsiteX4" fmla="*/ 917643 w 1073285"/>
                <a:gd name="connsiteY4" fmla="*/ 124838 h 1290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285" h="1290535">
                  <a:moveTo>
                    <a:pt x="917643" y="124838"/>
                  </a:moveTo>
                  <a:cubicBezTo>
                    <a:pt x="959796" y="249676"/>
                    <a:pt x="1073285" y="846306"/>
                    <a:pt x="927370" y="1019782"/>
                  </a:cubicBezTo>
                  <a:cubicBezTo>
                    <a:pt x="781455" y="1193258"/>
                    <a:pt x="84306" y="1290535"/>
                    <a:pt x="42153" y="1165697"/>
                  </a:cubicBezTo>
                  <a:cubicBezTo>
                    <a:pt x="0" y="1040859"/>
                    <a:pt x="533400" y="444230"/>
                    <a:pt x="674451" y="270753"/>
                  </a:cubicBezTo>
                  <a:cubicBezTo>
                    <a:pt x="815502" y="97276"/>
                    <a:pt x="875490" y="0"/>
                    <a:pt x="917643" y="124838"/>
                  </a:cubicBez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dirty="0">
                  <a:solidFill>
                    <a:schemeClr val="tx1"/>
                  </a:solidFill>
                </a:rPr>
                <a:t>　　　</a:t>
              </a:r>
            </a:p>
          </p:txBody>
        </p:sp>
        <p:sp>
          <p:nvSpPr>
            <p:cNvPr id="28" name="テキスト ボックス 27"/>
            <p:cNvSpPr txBox="1"/>
            <p:nvPr/>
          </p:nvSpPr>
          <p:spPr>
            <a:xfrm>
              <a:off x="2319256" y="2500306"/>
              <a:ext cx="466794" cy="369332"/>
            </a:xfrm>
            <a:prstGeom prst="rect">
              <a:avLst/>
            </a:prstGeom>
            <a:grpFill/>
          </p:spPr>
          <p:txBody>
            <a:bodyPr wrap="none">
              <a:spAutoFit/>
            </a:bodyPr>
            <a:lstStyle/>
            <a:p>
              <a:pPr>
                <a:defRPr/>
              </a:pPr>
              <a:r>
                <a:rPr lang="en-US" altLang="ja-JP" dirty="0">
                  <a:latin typeface="Arial" charset="0"/>
                  <a:ea typeface="ＭＳ Ｐゴシック" charset="-128"/>
                </a:rPr>
                <a:t>L3</a:t>
              </a:r>
              <a:endParaRPr lang="ja-JP" altLang="en-US" dirty="0">
                <a:latin typeface="Arial" charset="0"/>
                <a:ea typeface="ＭＳ Ｐゴシック" charset="-128"/>
              </a:endParaRPr>
            </a:p>
          </p:txBody>
        </p:sp>
      </p:grpSp>
      <p:graphicFrame>
        <p:nvGraphicFramePr>
          <p:cNvPr id="29" name="オブジェクト 28"/>
          <p:cNvGraphicFramePr>
            <a:graphicFrameLocks noChangeAspect="1"/>
          </p:cNvGraphicFramePr>
          <p:nvPr/>
        </p:nvGraphicFramePr>
        <p:xfrm>
          <a:off x="833827" y="4272144"/>
          <a:ext cx="285752" cy="441617"/>
        </p:xfrm>
        <a:graphic>
          <a:graphicData uri="http://schemas.openxmlformats.org/presentationml/2006/ole">
            <mc:AlternateContent xmlns:mc="http://schemas.openxmlformats.org/markup-compatibility/2006">
              <mc:Choice xmlns:v="urn:schemas-microsoft-com:vml" Requires="v">
                <p:oleObj spid="_x0000_s174381" name="数式" r:id="rId4" imgW="139680" imgH="215640" progId="Equation.3">
                  <p:embed/>
                </p:oleObj>
              </mc:Choice>
              <mc:Fallback>
                <p:oleObj name="数式" r:id="rId4" imgW="139680" imgH="21564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7" y="4272144"/>
                        <a:ext cx="285752" cy="4416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Object 3"/>
          <p:cNvGraphicFramePr>
            <a:graphicFrameLocks noChangeAspect="1"/>
          </p:cNvGraphicFramePr>
          <p:nvPr/>
        </p:nvGraphicFramePr>
        <p:xfrm>
          <a:off x="833827" y="5331017"/>
          <a:ext cx="312738" cy="441325"/>
        </p:xfrm>
        <a:graphic>
          <a:graphicData uri="http://schemas.openxmlformats.org/presentationml/2006/ole">
            <mc:AlternateContent xmlns:mc="http://schemas.openxmlformats.org/markup-compatibility/2006">
              <mc:Choice xmlns:v="urn:schemas-microsoft-com:vml" Requires="v">
                <p:oleObj spid="_x0000_s174382" name="数式" r:id="rId6" imgW="152280" imgH="215640" progId="Equation.3">
                  <p:embed/>
                </p:oleObj>
              </mc:Choice>
              <mc:Fallback>
                <p:oleObj name="数式" r:id="rId6" imgW="152280" imgH="21564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3827" y="5331017"/>
                        <a:ext cx="312738" cy="441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 name="Object 4"/>
          <p:cNvGraphicFramePr>
            <a:graphicFrameLocks noChangeAspect="1"/>
          </p:cNvGraphicFramePr>
          <p:nvPr/>
        </p:nvGraphicFramePr>
        <p:xfrm>
          <a:off x="1451371" y="4843648"/>
          <a:ext cx="311150" cy="466725"/>
        </p:xfrm>
        <a:graphic>
          <a:graphicData uri="http://schemas.openxmlformats.org/presentationml/2006/ole">
            <mc:AlternateContent xmlns:mc="http://schemas.openxmlformats.org/markup-compatibility/2006">
              <mc:Choice xmlns:v="urn:schemas-microsoft-com:vml" Requires="v">
                <p:oleObj spid="_x0000_s174383" name="数式" r:id="rId8" imgW="152280" imgH="228600" progId="Equation.3">
                  <p:embed/>
                </p:oleObj>
              </mc:Choice>
              <mc:Fallback>
                <p:oleObj name="数式" r:id="rId8" imgW="152280" imgH="228600" progId="Equation.3">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51371" y="4843648"/>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 name="Object 5"/>
          <p:cNvGraphicFramePr>
            <a:graphicFrameLocks noChangeAspect="1"/>
          </p:cNvGraphicFramePr>
          <p:nvPr/>
        </p:nvGraphicFramePr>
        <p:xfrm>
          <a:off x="2237189" y="3844931"/>
          <a:ext cx="311150" cy="441325"/>
        </p:xfrm>
        <a:graphic>
          <a:graphicData uri="http://schemas.openxmlformats.org/presentationml/2006/ole">
            <mc:AlternateContent xmlns:mc="http://schemas.openxmlformats.org/markup-compatibility/2006">
              <mc:Choice xmlns:v="urn:schemas-microsoft-com:vml" Requires="v">
                <p:oleObj spid="_x0000_s174384" name="数式" r:id="rId10" imgW="152280" imgH="215640" progId="Equation.3">
                  <p:embed/>
                </p:oleObj>
              </mc:Choice>
              <mc:Fallback>
                <p:oleObj name="数式" r:id="rId10" imgW="152280" imgH="215640" progId="Equation.3">
                  <p:embed/>
                  <p:pic>
                    <p:nvPicPr>
                      <p:cNvPr id="0"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37189" y="3844931"/>
                        <a:ext cx="311150" cy="441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 name="Object 6"/>
          <p:cNvGraphicFramePr>
            <a:graphicFrameLocks noChangeAspect="1"/>
          </p:cNvGraphicFramePr>
          <p:nvPr/>
        </p:nvGraphicFramePr>
        <p:xfrm>
          <a:off x="2165751" y="4876989"/>
          <a:ext cx="311150" cy="466725"/>
        </p:xfrm>
        <a:graphic>
          <a:graphicData uri="http://schemas.openxmlformats.org/presentationml/2006/ole">
            <mc:AlternateContent xmlns:mc="http://schemas.openxmlformats.org/markup-compatibility/2006">
              <mc:Choice xmlns:v="urn:schemas-microsoft-com:vml" Requires="v">
                <p:oleObj spid="_x0000_s174385" name="数式" r:id="rId12" imgW="152280" imgH="228600" progId="Equation.3">
                  <p:embed/>
                </p:oleObj>
              </mc:Choice>
              <mc:Fallback>
                <p:oleObj name="数式" r:id="rId12" imgW="152280" imgH="228600" progId="Equation.3">
                  <p:embed/>
                  <p:pic>
                    <p:nvPicPr>
                      <p:cNvPr id="0"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65751" y="4876989"/>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 name="Object 7"/>
          <p:cNvGraphicFramePr>
            <a:graphicFrameLocks noChangeAspect="1"/>
          </p:cNvGraphicFramePr>
          <p:nvPr/>
        </p:nvGraphicFramePr>
        <p:xfrm>
          <a:off x="3548471" y="4343582"/>
          <a:ext cx="311150" cy="466725"/>
        </p:xfrm>
        <a:graphic>
          <a:graphicData uri="http://schemas.openxmlformats.org/presentationml/2006/ole">
            <mc:AlternateContent xmlns:mc="http://schemas.openxmlformats.org/markup-compatibility/2006">
              <mc:Choice xmlns:v="urn:schemas-microsoft-com:vml" Requires="v">
                <p:oleObj spid="_x0000_s174386" name="数式" r:id="rId14" imgW="152280" imgH="228600" progId="Equation.3">
                  <p:embed/>
                </p:oleObj>
              </mc:Choice>
              <mc:Fallback>
                <p:oleObj name="数式" r:id="rId14" imgW="152280" imgH="228600" progId="Equation.3">
                  <p:embed/>
                  <p:pic>
                    <p:nvPicPr>
                      <p:cNvPr id="0" name="Picture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48471" y="4343582"/>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 name="Object 8"/>
          <p:cNvGraphicFramePr>
            <a:graphicFrameLocks noChangeAspect="1"/>
          </p:cNvGraphicFramePr>
          <p:nvPr/>
        </p:nvGraphicFramePr>
        <p:xfrm>
          <a:off x="2237189" y="5805683"/>
          <a:ext cx="311150" cy="466725"/>
        </p:xfrm>
        <a:graphic>
          <a:graphicData uri="http://schemas.openxmlformats.org/presentationml/2006/ole">
            <mc:AlternateContent xmlns:mc="http://schemas.openxmlformats.org/markup-compatibility/2006">
              <mc:Choice xmlns:v="urn:schemas-microsoft-com:vml" Requires="v">
                <p:oleObj spid="_x0000_s174387" name="数式" r:id="rId16" imgW="152280" imgH="228600" progId="Equation.3">
                  <p:embed/>
                </p:oleObj>
              </mc:Choice>
              <mc:Fallback>
                <p:oleObj name="数式" r:id="rId16" imgW="152280" imgH="228600" progId="Equation.3">
                  <p:embed/>
                  <p:pic>
                    <p:nvPicPr>
                      <p:cNvPr id="0" name="Picture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237189" y="5805683"/>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 name="Object 9"/>
          <p:cNvGraphicFramePr>
            <a:graphicFrameLocks noChangeAspect="1"/>
          </p:cNvGraphicFramePr>
          <p:nvPr/>
        </p:nvGraphicFramePr>
        <p:xfrm>
          <a:off x="2976967" y="4876989"/>
          <a:ext cx="311150" cy="466725"/>
        </p:xfrm>
        <a:graphic>
          <a:graphicData uri="http://schemas.openxmlformats.org/presentationml/2006/ole">
            <mc:AlternateContent xmlns:mc="http://schemas.openxmlformats.org/markup-compatibility/2006">
              <mc:Choice xmlns:v="urn:schemas-microsoft-com:vml" Requires="v">
                <p:oleObj spid="_x0000_s174388" name="数式" r:id="rId18" imgW="152280" imgH="228600" progId="Equation.3">
                  <p:embed/>
                </p:oleObj>
              </mc:Choice>
              <mc:Fallback>
                <p:oleObj name="数式" r:id="rId18" imgW="152280" imgH="228600" progId="Equation.3">
                  <p:embed/>
                  <p:pic>
                    <p:nvPicPr>
                      <p:cNvPr id="0" name="Picture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76967" y="4876989"/>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 name="Object 10"/>
          <p:cNvGraphicFramePr>
            <a:graphicFrameLocks noChangeAspect="1"/>
          </p:cNvGraphicFramePr>
          <p:nvPr/>
        </p:nvGraphicFramePr>
        <p:xfrm>
          <a:off x="3619909" y="5377055"/>
          <a:ext cx="311150" cy="466725"/>
        </p:xfrm>
        <a:graphic>
          <a:graphicData uri="http://schemas.openxmlformats.org/presentationml/2006/ole">
            <mc:AlternateContent xmlns:mc="http://schemas.openxmlformats.org/markup-compatibility/2006">
              <mc:Choice xmlns:v="urn:schemas-microsoft-com:vml" Requires="v">
                <p:oleObj spid="_x0000_s174389" name="数式" r:id="rId20" imgW="152280" imgH="228600" progId="Equation.3">
                  <p:embed/>
                </p:oleObj>
              </mc:Choice>
              <mc:Fallback>
                <p:oleObj name="数式" r:id="rId20" imgW="152280" imgH="228600" progId="Equation.3">
                  <p:embed/>
                  <p:pic>
                    <p:nvPicPr>
                      <p:cNvPr id="0" name="Picture 1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619909" y="5377055"/>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8" name="直線コネクタ 37"/>
          <p:cNvCxnSpPr>
            <a:stCxn id="5" idx="5"/>
            <a:endCxn id="7" idx="1"/>
          </p:cNvCxnSpPr>
          <p:nvPr/>
        </p:nvCxnSpPr>
        <p:spPr bwMode="auto">
          <a:xfrm rot="16200000" flipH="1">
            <a:off x="781522" y="5148544"/>
            <a:ext cx="604682" cy="74753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9" name="直線コネクタ 38"/>
          <p:cNvCxnSpPr>
            <a:stCxn id="7" idx="0"/>
            <a:endCxn id="6" idx="4"/>
          </p:cNvCxnSpPr>
          <p:nvPr/>
        </p:nvCxnSpPr>
        <p:spPr bwMode="auto">
          <a:xfrm rot="5400000" flipH="1" flipV="1">
            <a:off x="940988" y="5129408"/>
            <a:ext cx="1285876"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0" name="直線コネクタ 39"/>
          <p:cNvCxnSpPr>
            <a:stCxn id="8" idx="3"/>
            <a:endCxn id="7" idx="7"/>
          </p:cNvCxnSpPr>
          <p:nvPr/>
        </p:nvCxnSpPr>
        <p:spPr bwMode="auto">
          <a:xfrm rot="5400000">
            <a:off x="1674492" y="4469889"/>
            <a:ext cx="1390494" cy="131903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2" name="直線コネクタ 41"/>
          <p:cNvCxnSpPr>
            <a:stCxn id="10" idx="3"/>
            <a:endCxn id="9" idx="7"/>
          </p:cNvCxnSpPr>
          <p:nvPr/>
        </p:nvCxnSpPr>
        <p:spPr bwMode="auto">
          <a:xfrm rot="5400000">
            <a:off x="3353273" y="5148545"/>
            <a:ext cx="604682" cy="747539"/>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3" name="テキスト ボックス 42"/>
          <p:cNvSpPr txBox="1"/>
          <p:nvPr/>
        </p:nvSpPr>
        <p:spPr>
          <a:xfrm>
            <a:off x="1119579" y="5343714"/>
            <a:ext cx="184731" cy="461665"/>
          </a:xfrm>
          <a:prstGeom prst="rect">
            <a:avLst/>
          </a:prstGeom>
          <a:noFill/>
        </p:spPr>
        <p:txBody>
          <a:bodyPr wrap="none" rtlCol="0">
            <a:spAutoFit/>
          </a:bodyPr>
          <a:lstStyle/>
          <a:p>
            <a:endParaRPr kumimoji="1" lang="ja-JP" altLang="en-US" dirty="0"/>
          </a:p>
        </p:txBody>
      </p:sp>
      <p:grpSp>
        <p:nvGrpSpPr>
          <p:cNvPr id="15" name="グループ化 70"/>
          <p:cNvGrpSpPr/>
          <p:nvPr/>
        </p:nvGrpSpPr>
        <p:grpSpPr>
          <a:xfrm>
            <a:off x="857224" y="4429142"/>
            <a:ext cx="1924930" cy="1312984"/>
            <a:chOff x="1094935" y="1566204"/>
            <a:chExt cx="1924930" cy="1312984"/>
          </a:xfrm>
        </p:grpSpPr>
        <p:sp>
          <p:nvSpPr>
            <p:cNvPr id="25" name="テキスト ボックス 24"/>
            <p:cNvSpPr txBox="1"/>
            <p:nvPr/>
          </p:nvSpPr>
          <p:spPr>
            <a:xfrm>
              <a:off x="1237811" y="2137708"/>
              <a:ext cx="441146" cy="369332"/>
            </a:xfrm>
            <a:prstGeom prst="rect">
              <a:avLst/>
            </a:prstGeom>
            <a:noFill/>
          </p:spPr>
          <p:txBody>
            <a:bodyPr wrap="none">
              <a:spAutoFit/>
            </a:bodyPr>
            <a:lstStyle/>
            <a:p>
              <a:pPr>
                <a:defRPr/>
              </a:pPr>
              <a:r>
                <a:rPr lang="en-US" altLang="ja-JP" dirty="0" smtClean="0">
                  <a:latin typeface="Arial" charset="0"/>
                  <a:ea typeface="ＭＳ Ｐゴシック" charset="-128"/>
                </a:rPr>
                <a:t>L1</a:t>
              </a:r>
              <a:endParaRPr lang="ja-JP" altLang="en-US" dirty="0">
                <a:latin typeface="Arial" charset="0"/>
                <a:ea typeface="ＭＳ Ｐゴシック" charset="-128"/>
              </a:endParaRPr>
            </a:p>
          </p:txBody>
        </p:sp>
        <p:sp>
          <p:nvSpPr>
            <p:cNvPr id="69" name="フリーフォーム 68"/>
            <p:cNvSpPr/>
            <p:nvPr/>
          </p:nvSpPr>
          <p:spPr>
            <a:xfrm>
              <a:off x="1094935" y="1566204"/>
              <a:ext cx="1924930" cy="1312984"/>
            </a:xfrm>
            <a:custGeom>
              <a:avLst/>
              <a:gdLst>
                <a:gd name="connsiteX0" fmla="*/ 58616 w 1924930"/>
                <a:gd name="connsiteY0" fmla="*/ 670559 h 1312984"/>
                <a:gd name="connsiteX1" fmla="*/ 635391 w 1924930"/>
                <a:gd name="connsiteY1" fmla="*/ 164122 h 1312984"/>
                <a:gd name="connsiteX2" fmla="*/ 1704536 w 1924930"/>
                <a:gd name="connsiteY2" fmla="*/ 9378 h 1312984"/>
                <a:gd name="connsiteX3" fmla="*/ 1788942 w 1924930"/>
                <a:gd name="connsiteY3" fmla="*/ 220393 h 1312984"/>
                <a:gd name="connsiteX4" fmla="*/ 888610 w 1924930"/>
                <a:gd name="connsiteY4" fmla="*/ 1148861 h 1312984"/>
                <a:gd name="connsiteX5" fmla="*/ 550985 w 1924930"/>
                <a:gd name="connsiteY5" fmla="*/ 1205131 h 1312984"/>
                <a:gd name="connsiteX6" fmla="*/ 72683 w 1924930"/>
                <a:gd name="connsiteY6" fmla="*/ 839371 h 1312984"/>
                <a:gd name="connsiteX7" fmla="*/ 114887 w 1924930"/>
                <a:gd name="connsiteY7" fmla="*/ 600221 h 1312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4930" h="1312984">
                  <a:moveTo>
                    <a:pt x="58616" y="670559"/>
                  </a:moveTo>
                  <a:cubicBezTo>
                    <a:pt x="209843" y="472439"/>
                    <a:pt x="361071" y="274319"/>
                    <a:pt x="635391" y="164122"/>
                  </a:cubicBezTo>
                  <a:cubicBezTo>
                    <a:pt x="909711" y="53925"/>
                    <a:pt x="1512278" y="0"/>
                    <a:pt x="1704536" y="9378"/>
                  </a:cubicBezTo>
                  <a:cubicBezTo>
                    <a:pt x="1896795" y="18757"/>
                    <a:pt x="1924930" y="30479"/>
                    <a:pt x="1788942" y="220393"/>
                  </a:cubicBezTo>
                  <a:cubicBezTo>
                    <a:pt x="1652954" y="410307"/>
                    <a:pt x="1094936" y="984738"/>
                    <a:pt x="888610" y="1148861"/>
                  </a:cubicBezTo>
                  <a:cubicBezTo>
                    <a:pt x="682284" y="1312984"/>
                    <a:pt x="686973" y="1256713"/>
                    <a:pt x="550985" y="1205131"/>
                  </a:cubicBezTo>
                  <a:cubicBezTo>
                    <a:pt x="414997" y="1153549"/>
                    <a:pt x="145366" y="940189"/>
                    <a:pt x="72683" y="839371"/>
                  </a:cubicBezTo>
                  <a:cubicBezTo>
                    <a:pt x="0" y="738553"/>
                    <a:pt x="57443" y="669387"/>
                    <a:pt x="114887" y="600221"/>
                  </a:cubicBezTo>
                </a:path>
              </a:pathLst>
            </a:cu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grpSp>
      <p:cxnSp>
        <p:nvCxnSpPr>
          <p:cNvPr id="76" name="直線コネクタ 75"/>
          <p:cNvCxnSpPr>
            <a:stCxn id="8" idx="4"/>
            <a:endCxn id="9" idx="0"/>
          </p:cNvCxnSpPr>
          <p:nvPr/>
        </p:nvCxnSpPr>
        <p:spPr>
          <a:xfrm rot="5400000">
            <a:off x="2512613" y="5129408"/>
            <a:ext cx="12858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フローチャート : 結合子 81"/>
          <p:cNvSpPr/>
          <p:nvPr/>
        </p:nvSpPr>
        <p:spPr>
          <a:xfrm>
            <a:off x="4786314" y="4929208"/>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n0</a:t>
            </a:r>
            <a:endParaRPr lang="ja-JP" altLang="en-US" dirty="0">
              <a:solidFill>
                <a:schemeClr val="tx1"/>
              </a:solidFill>
            </a:endParaRPr>
          </a:p>
        </p:txBody>
      </p:sp>
      <p:sp>
        <p:nvSpPr>
          <p:cNvPr id="83" name="フローチャート : 結合子 82"/>
          <p:cNvSpPr/>
          <p:nvPr/>
        </p:nvSpPr>
        <p:spPr>
          <a:xfrm>
            <a:off x="5786439" y="4143396"/>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n1</a:t>
            </a:r>
            <a:endParaRPr lang="ja-JP" altLang="en-US" dirty="0">
              <a:solidFill>
                <a:schemeClr val="tx1"/>
              </a:solidFill>
            </a:endParaRPr>
          </a:p>
        </p:txBody>
      </p:sp>
      <p:sp>
        <p:nvSpPr>
          <p:cNvPr id="84" name="フローチャート : 結合子 83"/>
          <p:cNvSpPr/>
          <p:nvPr/>
        </p:nvSpPr>
        <p:spPr>
          <a:xfrm>
            <a:off x="5786439" y="5786458"/>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n2</a:t>
            </a:r>
            <a:endParaRPr lang="ja-JP" altLang="en-US" dirty="0">
              <a:solidFill>
                <a:schemeClr val="tx1"/>
              </a:solidFill>
            </a:endParaRPr>
          </a:p>
        </p:txBody>
      </p:sp>
      <p:sp>
        <p:nvSpPr>
          <p:cNvPr id="85" name="フローチャート : 結合子 84"/>
          <p:cNvSpPr/>
          <p:nvPr/>
        </p:nvSpPr>
        <p:spPr>
          <a:xfrm>
            <a:off x="7358064" y="4143396"/>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n3</a:t>
            </a:r>
            <a:endParaRPr lang="ja-JP" altLang="en-US" dirty="0">
              <a:solidFill>
                <a:schemeClr val="tx1"/>
              </a:solidFill>
            </a:endParaRPr>
          </a:p>
        </p:txBody>
      </p:sp>
      <p:sp>
        <p:nvSpPr>
          <p:cNvPr id="86" name="フローチャート : 結合子 85"/>
          <p:cNvSpPr/>
          <p:nvPr/>
        </p:nvSpPr>
        <p:spPr>
          <a:xfrm>
            <a:off x="7358064" y="5786458"/>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n4</a:t>
            </a:r>
            <a:endParaRPr lang="ja-JP" altLang="en-US" dirty="0">
              <a:solidFill>
                <a:schemeClr val="tx1"/>
              </a:solidFill>
            </a:endParaRPr>
          </a:p>
        </p:txBody>
      </p:sp>
      <p:sp>
        <p:nvSpPr>
          <p:cNvPr id="87" name="フローチャート : 結合子 86"/>
          <p:cNvSpPr/>
          <p:nvPr/>
        </p:nvSpPr>
        <p:spPr>
          <a:xfrm>
            <a:off x="8358189" y="4929208"/>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n5</a:t>
            </a:r>
            <a:endParaRPr lang="ja-JP" altLang="en-US" dirty="0">
              <a:solidFill>
                <a:schemeClr val="tx1"/>
              </a:solidFill>
            </a:endParaRPr>
          </a:p>
        </p:txBody>
      </p:sp>
      <p:cxnSp>
        <p:nvCxnSpPr>
          <p:cNvPr id="88" name="直線コネクタ 87"/>
          <p:cNvCxnSpPr>
            <a:stCxn id="82" idx="7"/>
            <a:endCxn id="83" idx="3"/>
          </p:cNvCxnSpPr>
          <p:nvPr/>
        </p:nvCxnSpPr>
        <p:spPr>
          <a:xfrm rot="5400000" flipH="1" flipV="1">
            <a:off x="5198360" y="4341126"/>
            <a:ext cx="533244" cy="7475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線コネクタ 88"/>
          <p:cNvCxnSpPr>
            <a:stCxn id="83" idx="6"/>
            <a:endCxn id="85" idx="2"/>
          </p:cNvCxnSpPr>
          <p:nvPr/>
        </p:nvCxnSpPr>
        <p:spPr>
          <a:xfrm>
            <a:off x="6143651" y="4321989"/>
            <a:ext cx="1214413"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a:stCxn id="85" idx="5"/>
            <a:endCxn id="87" idx="1"/>
          </p:cNvCxnSpPr>
          <p:nvPr/>
        </p:nvCxnSpPr>
        <p:spPr>
          <a:xfrm rot="16200000" flipH="1">
            <a:off x="7770110" y="4341125"/>
            <a:ext cx="533244" cy="7475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a:stCxn id="84" idx="6"/>
            <a:endCxn id="86" idx="2"/>
          </p:cNvCxnSpPr>
          <p:nvPr/>
        </p:nvCxnSpPr>
        <p:spPr>
          <a:xfrm>
            <a:off x="6143651" y="5965051"/>
            <a:ext cx="1214413"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a:stCxn id="83" idx="3"/>
            <a:endCxn id="82" idx="7"/>
          </p:cNvCxnSpPr>
          <p:nvPr/>
        </p:nvCxnSpPr>
        <p:spPr>
          <a:xfrm rot="5400000">
            <a:off x="5198361" y="4341126"/>
            <a:ext cx="533244" cy="74753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a:stCxn id="85" idx="5"/>
            <a:endCxn id="87" idx="1"/>
          </p:cNvCxnSpPr>
          <p:nvPr/>
        </p:nvCxnSpPr>
        <p:spPr>
          <a:xfrm rot="16200000" flipH="1">
            <a:off x="7770110" y="4341125"/>
            <a:ext cx="533244" cy="74753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a:stCxn id="85" idx="2"/>
            <a:endCxn id="83" idx="6"/>
          </p:cNvCxnSpPr>
          <p:nvPr/>
        </p:nvCxnSpPr>
        <p:spPr>
          <a:xfrm rot="10800000">
            <a:off x="6143652" y="4321989"/>
            <a:ext cx="1214413"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線コネクタ 94"/>
          <p:cNvCxnSpPr>
            <a:stCxn id="87" idx="3"/>
            <a:endCxn id="86" idx="7"/>
          </p:cNvCxnSpPr>
          <p:nvPr/>
        </p:nvCxnSpPr>
        <p:spPr>
          <a:xfrm rot="5400000">
            <a:off x="7734392" y="5162657"/>
            <a:ext cx="604682" cy="74753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線コネクタ 95"/>
          <p:cNvCxnSpPr>
            <a:stCxn id="84" idx="1"/>
            <a:endCxn id="82" idx="5"/>
          </p:cNvCxnSpPr>
          <p:nvPr/>
        </p:nvCxnSpPr>
        <p:spPr>
          <a:xfrm rot="16200000" flipV="1">
            <a:off x="5162642" y="5162656"/>
            <a:ext cx="604682" cy="74753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フリーフォーム 96"/>
          <p:cNvSpPr/>
          <p:nvPr/>
        </p:nvSpPr>
        <p:spPr>
          <a:xfrm>
            <a:off x="5168913" y="4572008"/>
            <a:ext cx="760413" cy="1104900"/>
          </a:xfrm>
          <a:custGeom>
            <a:avLst/>
            <a:gdLst>
              <a:gd name="connsiteX0" fmla="*/ 111869 w 760379"/>
              <a:gd name="connsiteY0" fmla="*/ 460442 h 1105710"/>
              <a:gd name="connsiteX1" fmla="*/ 598252 w 760379"/>
              <a:gd name="connsiteY1" fmla="*/ 90791 h 1105710"/>
              <a:gd name="connsiteX2" fmla="*/ 676073 w 760379"/>
              <a:gd name="connsiteY2" fmla="*/ 1005191 h 1105710"/>
              <a:gd name="connsiteX3" fmla="*/ 92413 w 760379"/>
              <a:gd name="connsiteY3" fmla="*/ 693906 h 1105710"/>
              <a:gd name="connsiteX4" fmla="*/ 111869 w 760379"/>
              <a:gd name="connsiteY4" fmla="*/ 460442 h 1105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379" h="1105710">
                <a:moveTo>
                  <a:pt x="111869" y="460442"/>
                </a:moveTo>
                <a:cubicBezTo>
                  <a:pt x="196175" y="359923"/>
                  <a:pt x="504218" y="0"/>
                  <a:pt x="598252" y="90791"/>
                </a:cubicBezTo>
                <a:cubicBezTo>
                  <a:pt x="692286" y="181583"/>
                  <a:pt x="760379" y="904672"/>
                  <a:pt x="676073" y="1005191"/>
                </a:cubicBezTo>
                <a:cubicBezTo>
                  <a:pt x="591767" y="1105710"/>
                  <a:pt x="184826" y="784698"/>
                  <a:pt x="92413" y="693906"/>
                </a:cubicBezTo>
                <a:cubicBezTo>
                  <a:pt x="0" y="603114"/>
                  <a:pt x="27563" y="560961"/>
                  <a:pt x="111869" y="460442"/>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ja-JP" dirty="0">
                <a:solidFill>
                  <a:schemeClr val="tx1"/>
                </a:solidFill>
              </a:rPr>
              <a:t>L</a:t>
            </a:r>
            <a:r>
              <a:rPr lang="ja-JP" altLang="en-US" dirty="0">
                <a:solidFill>
                  <a:schemeClr val="tx1"/>
                </a:solidFill>
              </a:rPr>
              <a:t>１</a:t>
            </a:r>
          </a:p>
        </p:txBody>
      </p:sp>
      <p:sp>
        <p:nvSpPr>
          <p:cNvPr id="98" name="フリーフォーム 97"/>
          <p:cNvSpPr/>
          <p:nvPr/>
        </p:nvSpPr>
        <p:spPr bwMode="auto">
          <a:xfrm>
            <a:off x="7658130" y="4602178"/>
            <a:ext cx="628650" cy="1041400"/>
          </a:xfrm>
          <a:custGeom>
            <a:avLst/>
            <a:gdLst>
              <a:gd name="connsiteX0" fmla="*/ 119974 w 629054"/>
              <a:gd name="connsiteY0" fmla="*/ 74579 h 1040860"/>
              <a:gd name="connsiteX1" fmla="*/ 625812 w 629054"/>
              <a:gd name="connsiteY1" fmla="*/ 453958 h 1040860"/>
              <a:gd name="connsiteX2" fmla="*/ 100519 w 629054"/>
              <a:gd name="connsiteY2" fmla="*/ 988979 h 1040860"/>
              <a:gd name="connsiteX3" fmla="*/ 22698 w 629054"/>
              <a:gd name="connsiteY3" fmla="*/ 142672 h 1040860"/>
              <a:gd name="connsiteX4" fmla="*/ 236706 w 629054"/>
              <a:gd name="connsiteY4" fmla="*/ 132945 h 104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054" h="1040860">
                <a:moveTo>
                  <a:pt x="119974" y="74579"/>
                </a:moveTo>
                <a:cubicBezTo>
                  <a:pt x="374514" y="188068"/>
                  <a:pt x="629054" y="301558"/>
                  <a:pt x="625812" y="453958"/>
                </a:cubicBezTo>
                <a:cubicBezTo>
                  <a:pt x="622570" y="606358"/>
                  <a:pt x="201038" y="1040860"/>
                  <a:pt x="100519" y="988979"/>
                </a:cubicBezTo>
                <a:cubicBezTo>
                  <a:pt x="0" y="937098"/>
                  <a:pt x="0" y="285344"/>
                  <a:pt x="22698" y="142672"/>
                </a:cubicBezTo>
                <a:cubicBezTo>
                  <a:pt x="45396" y="0"/>
                  <a:pt x="141051" y="66472"/>
                  <a:pt x="236706" y="132945"/>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r>
              <a:rPr lang="en-US" altLang="ja-JP" dirty="0" smtClean="0"/>
              <a:t>L4</a:t>
            </a:r>
            <a:endParaRPr lang="ja-JP" altLang="en-US" dirty="0"/>
          </a:p>
        </p:txBody>
      </p:sp>
      <p:graphicFrame>
        <p:nvGraphicFramePr>
          <p:cNvPr id="102" name="オブジェクト 101"/>
          <p:cNvGraphicFramePr>
            <a:graphicFrameLocks noChangeAspect="1"/>
          </p:cNvGraphicFramePr>
          <p:nvPr/>
        </p:nvGraphicFramePr>
        <p:xfrm>
          <a:off x="5214946" y="4286256"/>
          <a:ext cx="285752" cy="441617"/>
        </p:xfrm>
        <a:graphic>
          <a:graphicData uri="http://schemas.openxmlformats.org/presentationml/2006/ole">
            <mc:AlternateContent xmlns:mc="http://schemas.openxmlformats.org/markup-compatibility/2006">
              <mc:Choice xmlns:v="urn:schemas-microsoft-com:vml" Requires="v">
                <p:oleObj spid="_x0000_s174390" name="数式" r:id="rId22" imgW="139680" imgH="215640" progId="Equation.3">
                  <p:embed/>
                </p:oleObj>
              </mc:Choice>
              <mc:Fallback>
                <p:oleObj name="数式" r:id="rId22" imgW="139680" imgH="215640" progId="Equation.3">
                  <p:embed/>
                  <p:pic>
                    <p:nvPicPr>
                      <p:cNvPr id="0"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4946" y="4286256"/>
                        <a:ext cx="285752" cy="4416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 name="Object 3"/>
          <p:cNvGraphicFramePr>
            <a:graphicFrameLocks noChangeAspect="1"/>
          </p:cNvGraphicFramePr>
          <p:nvPr/>
        </p:nvGraphicFramePr>
        <p:xfrm>
          <a:off x="5214946" y="5345129"/>
          <a:ext cx="312738" cy="441325"/>
        </p:xfrm>
        <a:graphic>
          <a:graphicData uri="http://schemas.openxmlformats.org/presentationml/2006/ole">
            <mc:AlternateContent xmlns:mc="http://schemas.openxmlformats.org/markup-compatibility/2006">
              <mc:Choice xmlns:v="urn:schemas-microsoft-com:vml" Requires="v">
                <p:oleObj spid="_x0000_s174391" name="数式" r:id="rId23" imgW="152280" imgH="215640" progId="Equation.3">
                  <p:embed/>
                </p:oleObj>
              </mc:Choice>
              <mc:Fallback>
                <p:oleObj name="数式" r:id="rId23" imgW="152280" imgH="215640" progId="Equation.3">
                  <p:embed/>
                  <p:pic>
                    <p:nvPicPr>
                      <p:cNvPr id="0"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14946" y="5345129"/>
                        <a:ext cx="312738" cy="441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4" name="Object 4"/>
          <p:cNvGraphicFramePr>
            <a:graphicFrameLocks noChangeAspect="1"/>
          </p:cNvGraphicFramePr>
          <p:nvPr/>
        </p:nvGraphicFramePr>
        <p:xfrm>
          <a:off x="5832490" y="4857760"/>
          <a:ext cx="311150" cy="466725"/>
        </p:xfrm>
        <a:graphic>
          <a:graphicData uri="http://schemas.openxmlformats.org/presentationml/2006/ole">
            <mc:AlternateContent xmlns:mc="http://schemas.openxmlformats.org/markup-compatibility/2006">
              <mc:Choice xmlns:v="urn:schemas-microsoft-com:vml" Requires="v">
                <p:oleObj spid="_x0000_s174392" name="数式" r:id="rId24" imgW="152280" imgH="228600" progId="Equation.3">
                  <p:embed/>
                </p:oleObj>
              </mc:Choice>
              <mc:Fallback>
                <p:oleObj name="数式" r:id="rId24" imgW="152280" imgH="228600" progId="Equation.3">
                  <p:embed/>
                  <p:pic>
                    <p:nvPicPr>
                      <p:cNvPr id="0" name="Picture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32490" y="4857760"/>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5" name="Object 5"/>
          <p:cNvGraphicFramePr>
            <a:graphicFrameLocks noChangeAspect="1"/>
          </p:cNvGraphicFramePr>
          <p:nvPr/>
        </p:nvGraphicFramePr>
        <p:xfrm>
          <a:off x="6618308" y="3916369"/>
          <a:ext cx="311150" cy="441325"/>
        </p:xfrm>
        <a:graphic>
          <a:graphicData uri="http://schemas.openxmlformats.org/presentationml/2006/ole">
            <mc:AlternateContent xmlns:mc="http://schemas.openxmlformats.org/markup-compatibility/2006">
              <mc:Choice xmlns:v="urn:schemas-microsoft-com:vml" Requires="v">
                <p:oleObj spid="_x0000_s174393" name="数式" r:id="rId25" imgW="152280" imgH="215640" progId="Equation.3">
                  <p:embed/>
                </p:oleObj>
              </mc:Choice>
              <mc:Fallback>
                <p:oleObj name="数式" r:id="rId25" imgW="152280" imgH="215640" progId="Equation.3">
                  <p:embed/>
                  <p:pic>
                    <p:nvPicPr>
                      <p:cNvPr id="0" name="Picture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18308" y="3916369"/>
                        <a:ext cx="311150" cy="441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6" name="Object 6"/>
          <p:cNvGraphicFramePr>
            <a:graphicFrameLocks noChangeAspect="1"/>
          </p:cNvGraphicFramePr>
          <p:nvPr/>
        </p:nvGraphicFramePr>
        <p:xfrm>
          <a:off x="6546870" y="4891101"/>
          <a:ext cx="311150" cy="466725"/>
        </p:xfrm>
        <a:graphic>
          <a:graphicData uri="http://schemas.openxmlformats.org/presentationml/2006/ole">
            <mc:AlternateContent xmlns:mc="http://schemas.openxmlformats.org/markup-compatibility/2006">
              <mc:Choice xmlns:v="urn:schemas-microsoft-com:vml" Requires="v">
                <p:oleObj spid="_x0000_s174394" name="数式" r:id="rId26" imgW="152280" imgH="228600" progId="Equation.3">
                  <p:embed/>
                </p:oleObj>
              </mc:Choice>
              <mc:Fallback>
                <p:oleObj name="数式" r:id="rId26" imgW="152280" imgH="228600" progId="Equation.3">
                  <p:embed/>
                  <p:pic>
                    <p:nvPicPr>
                      <p:cNvPr id="0" name="Picture 1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46870" y="4891101"/>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7" name="Object 7"/>
          <p:cNvGraphicFramePr>
            <a:graphicFrameLocks noChangeAspect="1"/>
          </p:cNvGraphicFramePr>
          <p:nvPr/>
        </p:nvGraphicFramePr>
        <p:xfrm>
          <a:off x="7929590" y="4357694"/>
          <a:ext cx="311150" cy="466725"/>
        </p:xfrm>
        <a:graphic>
          <a:graphicData uri="http://schemas.openxmlformats.org/presentationml/2006/ole">
            <mc:AlternateContent xmlns:mc="http://schemas.openxmlformats.org/markup-compatibility/2006">
              <mc:Choice xmlns:v="urn:schemas-microsoft-com:vml" Requires="v">
                <p:oleObj spid="_x0000_s174395" name="数式" r:id="rId27" imgW="152280" imgH="228600" progId="Equation.3">
                  <p:embed/>
                </p:oleObj>
              </mc:Choice>
              <mc:Fallback>
                <p:oleObj name="数式" r:id="rId27" imgW="152280" imgH="228600" progId="Equation.3">
                  <p:embed/>
                  <p:pic>
                    <p:nvPicPr>
                      <p:cNvPr id="0" name="Picture 1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9590" y="4357694"/>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8" name="Object 8"/>
          <p:cNvGraphicFramePr>
            <a:graphicFrameLocks noChangeAspect="1"/>
          </p:cNvGraphicFramePr>
          <p:nvPr/>
        </p:nvGraphicFramePr>
        <p:xfrm>
          <a:off x="6618308" y="5819795"/>
          <a:ext cx="311150" cy="466725"/>
        </p:xfrm>
        <a:graphic>
          <a:graphicData uri="http://schemas.openxmlformats.org/presentationml/2006/ole">
            <mc:AlternateContent xmlns:mc="http://schemas.openxmlformats.org/markup-compatibility/2006">
              <mc:Choice xmlns:v="urn:schemas-microsoft-com:vml" Requires="v">
                <p:oleObj spid="_x0000_s174396" name="数式" r:id="rId28" imgW="152280" imgH="228600" progId="Equation.3">
                  <p:embed/>
                </p:oleObj>
              </mc:Choice>
              <mc:Fallback>
                <p:oleObj name="数式" r:id="rId28" imgW="152280" imgH="228600" progId="Equation.3">
                  <p:embed/>
                  <p:pic>
                    <p:nvPicPr>
                      <p:cNvPr id="0" name="Picture 1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618308" y="5819795"/>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9" name="Object 9"/>
          <p:cNvGraphicFramePr>
            <a:graphicFrameLocks noChangeAspect="1"/>
          </p:cNvGraphicFramePr>
          <p:nvPr/>
        </p:nvGraphicFramePr>
        <p:xfrm>
          <a:off x="7358086" y="4891101"/>
          <a:ext cx="311150" cy="466725"/>
        </p:xfrm>
        <a:graphic>
          <a:graphicData uri="http://schemas.openxmlformats.org/presentationml/2006/ole">
            <mc:AlternateContent xmlns:mc="http://schemas.openxmlformats.org/markup-compatibility/2006">
              <mc:Choice xmlns:v="urn:schemas-microsoft-com:vml" Requires="v">
                <p:oleObj spid="_x0000_s174397" name="数式" r:id="rId29" imgW="152280" imgH="228600" progId="Equation.3">
                  <p:embed/>
                </p:oleObj>
              </mc:Choice>
              <mc:Fallback>
                <p:oleObj name="数式" r:id="rId29" imgW="152280" imgH="228600" progId="Equation.3">
                  <p:embed/>
                  <p:pic>
                    <p:nvPicPr>
                      <p:cNvPr id="0" name="Picture 1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358086" y="4891101"/>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0" name="Object 10"/>
          <p:cNvGraphicFramePr>
            <a:graphicFrameLocks noChangeAspect="1"/>
          </p:cNvGraphicFramePr>
          <p:nvPr/>
        </p:nvGraphicFramePr>
        <p:xfrm>
          <a:off x="8001028" y="5391167"/>
          <a:ext cx="311150" cy="466725"/>
        </p:xfrm>
        <a:graphic>
          <a:graphicData uri="http://schemas.openxmlformats.org/presentationml/2006/ole">
            <mc:AlternateContent xmlns:mc="http://schemas.openxmlformats.org/markup-compatibility/2006">
              <mc:Choice xmlns:v="urn:schemas-microsoft-com:vml" Requires="v">
                <p:oleObj spid="_x0000_s174398" name="数式" r:id="rId30" imgW="152280" imgH="228600" progId="Equation.3">
                  <p:embed/>
                </p:oleObj>
              </mc:Choice>
              <mc:Fallback>
                <p:oleObj name="数式" r:id="rId30" imgW="152280" imgH="228600" progId="Equation.3">
                  <p:embed/>
                  <p:pic>
                    <p:nvPicPr>
                      <p:cNvPr id="0" name="Picture 1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001028" y="5391167"/>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11" name="直線コネクタ 110"/>
          <p:cNvCxnSpPr>
            <a:stCxn id="82" idx="5"/>
            <a:endCxn id="84" idx="1"/>
          </p:cNvCxnSpPr>
          <p:nvPr/>
        </p:nvCxnSpPr>
        <p:spPr bwMode="auto">
          <a:xfrm rot="16200000" flipH="1">
            <a:off x="5162641" y="5162656"/>
            <a:ext cx="604682" cy="74753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2" name="直線コネクタ 111"/>
          <p:cNvCxnSpPr>
            <a:stCxn id="84" idx="0"/>
            <a:endCxn id="83" idx="4"/>
          </p:cNvCxnSpPr>
          <p:nvPr/>
        </p:nvCxnSpPr>
        <p:spPr bwMode="auto">
          <a:xfrm rot="5400000" flipH="1" flipV="1">
            <a:off x="5322107" y="5143520"/>
            <a:ext cx="1285876"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3" name="直線コネクタ 112"/>
          <p:cNvCxnSpPr>
            <a:stCxn id="85" idx="3"/>
            <a:endCxn id="84" idx="7"/>
          </p:cNvCxnSpPr>
          <p:nvPr/>
        </p:nvCxnSpPr>
        <p:spPr bwMode="auto">
          <a:xfrm rot="5400000">
            <a:off x="6055611" y="4484001"/>
            <a:ext cx="1390494" cy="131903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4" name="直線コネクタ 113"/>
          <p:cNvCxnSpPr>
            <a:stCxn id="87" idx="3"/>
            <a:endCxn id="86" idx="7"/>
          </p:cNvCxnSpPr>
          <p:nvPr/>
        </p:nvCxnSpPr>
        <p:spPr bwMode="auto">
          <a:xfrm rot="5400000">
            <a:off x="7734392" y="5162657"/>
            <a:ext cx="604682" cy="747539"/>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15" name="テキスト ボックス 114"/>
          <p:cNvSpPr txBox="1"/>
          <p:nvPr/>
        </p:nvSpPr>
        <p:spPr>
          <a:xfrm>
            <a:off x="5500698" y="5357826"/>
            <a:ext cx="184731" cy="461665"/>
          </a:xfrm>
          <a:prstGeom prst="rect">
            <a:avLst/>
          </a:prstGeom>
          <a:noFill/>
        </p:spPr>
        <p:txBody>
          <a:bodyPr wrap="none" rtlCol="0">
            <a:spAutoFit/>
          </a:bodyPr>
          <a:lstStyle/>
          <a:p>
            <a:endParaRPr kumimoji="1" lang="ja-JP" altLang="en-US" dirty="0"/>
          </a:p>
        </p:txBody>
      </p:sp>
      <p:grpSp>
        <p:nvGrpSpPr>
          <p:cNvPr id="21" name="グループ化 115"/>
          <p:cNvGrpSpPr/>
          <p:nvPr/>
        </p:nvGrpSpPr>
        <p:grpSpPr>
          <a:xfrm>
            <a:off x="5238343" y="4443254"/>
            <a:ext cx="1924930" cy="1312984"/>
            <a:chOff x="1094935" y="1566204"/>
            <a:chExt cx="1924930" cy="1312984"/>
          </a:xfrm>
        </p:grpSpPr>
        <p:sp>
          <p:nvSpPr>
            <p:cNvPr id="117" name="テキスト ボックス 116"/>
            <p:cNvSpPr txBox="1"/>
            <p:nvPr/>
          </p:nvSpPr>
          <p:spPr>
            <a:xfrm>
              <a:off x="2000232" y="1714488"/>
              <a:ext cx="466794" cy="369332"/>
            </a:xfrm>
            <a:prstGeom prst="rect">
              <a:avLst/>
            </a:prstGeom>
            <a:noFill/>
          </p:spPr>
          <p:txBody>
            <a:bodyPr wrap="none">
              <a:spAutoFit/>
            </a:bodyPr>
            <a:lstStyle/>
            <a:p>
              <a:pPr>
                <a:defRPr/>
              </a:pPr>
              <a:r>
                <a:rPr lang="en-US" altLang="ja-JP" dirty="0">
                  <a:latin typeface="Arial" charset="0"/>
                  <a:ea typeface="ＭＳ Ｐゴシック" charset="-128"/>
                </a:rPr>
                <a:t>L2</a:t>
              </a:r>
              <a:endParaRPr lang="ja-JP" altLang="en-US" dirty="0">
                <a:latin typeface="Arial" charset="0"/>
                <a:ea typeface="ＭＳ Ｐゴシック" charset="-128"/>
              </a:endParaRPr>
            </a:p>
          </p:txBody>
        </p:sp>
        <p:sp>
          <p:nvSpPr>
            <p:cNvPr id="118" name="フリーフォーム 117"/>
            <p:cNvSpPr/>
            <p:nvPr/>
          </p:nvSpPr>
          <p:spPr>
            <a:xfrm>
              <a:off x="1094935" y="1566204"/>
              <a:ext cx="1924930" cy="1312984"/>
            </a:xfrm>
            <a:custGeom>
              <a:avLst/>
              <a:gdLst>
                <a:gd name="connsiteX0" fmla="*/ 58616 w 1924930"/>
                <a:gd name="connsiteY0" fmla="*/ 670559 h 1312984"/>
                <a:gd name="connsiteX1" fmla="*/ 635391 w 1924930"/>
                <a:gd name="connsiteY1" fmla="*/ 164122 h 1312984"/>
                <a:gd name="connsiteX2" fmla="*/ 1704536 w 1924930"/>
                <a:gd name="connsiteY2" fmla="*/ 9378 h 1312984"/>
                <a:gd name="connsiteX3" fmla="*/ 1788942 w 1924930"/>
                <a:gd name="connsiteY3" fmla="*/ 220393 h 1312984"/>
                <a:gd name="connsiteX4" fmla="*/ 888610 w 1924930"/>
                <a:gd name="connsiteY4" fmla="*/ 1148861 h 1312984"/>
                <a:gd name="connsiteX5" fmla="*/ 550985 w 1924930"/>
                <a:gd name="connsiteY5" fmla="*/ 1205131 h 1312984"/>
                <a:gd name="connsiteX6" fmla="*/ 72683 w 1924930"/>
                <a:gd name="connsiteY6" fmla="*/ 839371 h 1312984"/>
                <a:gd name="connsiteX7" fmla="*/ 114887 w 1924930"/>
                <a:gd name="connsiteY7" fmla="*/ 600221 h 1312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4930" h="1312984">
                  <a:moveTo>
                    <a:pt x="58616" y="670559"/>
                  </a:moveTo>
                  <a:cubicBezTo>
                    <a:pt x="209843" y="472439"/>
                    <a:pt x="361071" y="274319"/>
                    <a:pt x="635391" y="164122"/>
                  </a:cubicBezTo>
                  <a:cubicBezTo>
                    <a:pt x="909711" y="53925"/>
                    <a:pt x="1512278" y="0"/>
                    <a:pt x="1704536" y="9378"/>
                  </a:cubicBezTo>
                  <a:cubicBezTo>
                    <a:pt x="1896795" y="18757"/>
                    <a:pt x="1924930" y="30479"/>
                    <a:pt x="1788942" y="220393"/>
                  </a:cubicBezTo>
                  <a:cubicBezTo>
                    <a:pt x="1652954" y="410307"/>
                    <a:pt x="1094936" y="984738"/>
                    <a:pt x="888610" y="1148861"/>
                  </a:cubicBezTo>
                  <a:cubicBezTo>
                    <a:pt x="682284" y="1312984"/>
                    <a:pt x="686973" y="1256713"/>
                    <a:pt x="550985" y="1205131"/>
                  </a:cubicBezTo>
                  <a:cubicBezTo>
                    <a:pt x="414997" y="1153549"/>
                    <a:pt x="145366" y="940189"/>
                    <a:pt x="72683" y="839371"/>
                  </a:cubicBezTo>
                  <a:cubicBezTo>
                    <a:pt x="0" y="738553"/>
                    <a:pt x="57443" y="669387"/>
                    <a:pt x="114887" y="600221"/>
                  </a:cubicBezTo>
                </a:path>
              </a:pathLst>
            </a:cu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grpSp>
      <p:cxnSp>
        <p:nvCxnSpPr>
          <p:cNvPr id="119" name="直線コネクタ 118"/>
          <p:cNvCxnSpPr>
            <a:stCxn id="85" idx="4"/>
            <a:endCxn id="86" idx="0"/>
          </p:cNvCxnSpPr>
          <p:nvPr/>
        </p:nvCxnSpPr>
        <p:spPr>
          <a:xfrm rot="5400000">
            <a:off x="6893732" y="5143520"/>
            <a:ext cx="12858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グループ化 33"/>
          <p:cNvGrpSpPr/>
          <p:nvPr/>
        </p:nvGrpSpPr>
        <p:grpSpPr>
          <a:xfrm>
            <a:off x="1694133" y="4330965"/>
            <a:ext cx="1020479" cy="1169747"/>
            <a:chOff x="1571604" y="1687748"/>
            <a:chExt cx="1020479" cy="1169747"/>
          </a:xfrm>
          <a:noFill/>
        </p:grpSpPr>
        <p:sp>
          <p:nvSpPr>
            <p:cNvPr id="121" name="フリーフォーム 120"/>
            <p:cNvSpPr/>
            <p:nvPr/>
          </p:nvSpPr>
          <p:spPr>
            <a:xfrm>
              <a:off x="1571604" y="1687748"/>
              <a:ext cx="1020479" cy="1169747"/>
            </a:xfrm>
            <a:custGeom>
              <a:avLst/>
              <a:gdLst>
                <a:gd name="connsiteX0" fmla="*/ 218872 w 1026268"/>
                <a:gd name="connsiteY0" fmla="*/ 170234 h 1164076"/>
                <a:gd name="connsiteX1" fmla="*/ 1016540 w 1026268"/>
                <a:gd name="connsiteY1" fmla="*/ 160506 h 1164076"/>
                <a:gd name="connsiteX2" fmla="*/ 160506 w 1026268"/>
                <a:gd name="connsiteY2" fmla="*/ 1133272 h 1164076"/>
                <a:gd name="connsiteX3" fmla="*/ 53501 w 1026268"/>
                <a:gd name="connsiteY3" fmla="*/ 345332 h 1164076"/>
                <a:gd name="connsiteX4" fmla="*/ 218872 w 1026268"/>
                <a:gd name="connsiteY4" fmla="*/ 170234 h 1164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268" h="1164076">
                  <a:moveTo>
                    <a:pt x="218872" y="170234"/>
                  </a:moveTo>
                  <a:cubicBezTo>
                    <a:pt x="379379" y="139430"/>
                    <a:pt x="1026268" y="0"/>
                    <a:pt x="1016540" y="160506"/>
                  </a:cubicBezTo>
                  <a:cubicBezTo>
                    <a:pt x="1006812" y="321012"/>
                    <a:pt x="321013" y="1102468"/>
                    <a:pt x="160506" y="1133272"/>
                  </a:cubicBezTo>
                  <a:cubicBezTo>
                    <a:pt x="0" y="1164076"/>
                    <a:pt x="43773" y="507460"/>
                    <a:pt x="53501" y="345332"/>
                  </a:cubicBezTo>
                  <a:cubicBezTo>
                    <a:pt x="63229" y="183204"/>
                    <a:pt x="58366" y="201038"/>
                    <a:pt x="218872" y="170234"/>
                  </a:cubicBez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solidFill>
                  <a:schemeClr val="tx1"/>
                </a:solidFill>
              </a:endParaRPr>
            </a:p>
          </p:txBody>
        </p:sp>
        <p:sp>
          <p:nvSpPr>
            <p:cNvPr id="122" name="テキスト ボックス 121"/>
            <p:cNvSpPr txBox="1"/>
            <p:nvPr/>
          </p:nvSpPr>
          <p:spPr>
            <a:xfrm>
              <a:off x="1747752" y="2000240"/>
              <a:ext cx="466794" cy="369332"/>
            </a:xfrm>
            <a:prstGeom prst="rect">
              <a:avLst/>
            </a:prstGeom>
            <a:grpFill/>
          </p:spPr>
          <p:txBody>
            <a:bodyPr wrap="none">
              <a:spAutoFit/>
            </a:bodyPr>
            <a:lstStyle/>
            <a:p>
              <a:pPr>
                <a:defRPr/>
              </a:pPr>
              <a:r>
                <a:rPr lang="en-US" altLang="ja-JP" dirty="0">
                  <a:latin typeface="Arial" charset="0"/>
                  <a:ea typeface="ＭＳ Ｐゴシック" charset="-128"/>
                </a:rPr>
                <a:t>L2</a:t>
              </a:r>
              <a:endParaRPr lang="ja-JP" altLang="en-US" dirty="0">
                <a:latin typeface="Arial" charset="0"/>
                <a:ea typeface="ＭＳ Ｐゴシック" charset="-128"/>
              </a:endParaRPr>
            </a:p>
          </p:txBody>
        </p:sp>
      </p:grpSp>
      <p:grpSp>
        <p:nvGrpSpPr>
          <p:cNvPr id="24" name="グループ化 132"/>
          <p:cNvGrpSpPr/>
          <p:nvPr/>
        </p:nvGrpSpPr>
        <p:grpSpPr>
          <a:xfrm>
            <a:off x="5194965" y="4416007"/>
            <a:ext cx="3087858" cy="1453661"/>
            <a:chOff x="5291797" y="1856936"/>
            <a:chExt cx="3087858" cy="1453661"/>
          </a:xfrm>
        </p:grpSpPr>
        <p:sp>
          <p:nvSpPr>
            <p:cNvPr id="101" name="テキスト ボックス 100"/>
            <p:cNvSpPr txBox="1"/>
            <p:nvPr/>
          </p:nvSpPr>
          <p:spPr>
            <a:xfrm>
              <a:off x="6929454" y="2857496"/>
              <a:ext cx="466794" cy="369332"/>
            </a:xfrm>
            <a:prstGeom prst="rect">
              <a:avLst/>
            </a:prstGeom>
            <a:noFill/>
          </p:spPr>
          <p:txBody>
            <a:bodyPr wrap="none">
              <a:spAutoFit/>
            </a:bodyPr>
            <a:lstStyle/>
            <a:p>
              <a:pPr>
                <a:defRPr/>
              </a:pPr>
              <a:r>
                <a:rPr lang="en-US" altLang="ja-JP" dirty="0">
                  <a:latin typeface="Arial" charset="0"/>
                  <a:ea typeface="ＭＳ Ｐゴシック" charset="-128"/>
                </a:rPr>
                <a:t>L3</a:t>
              </a:r>
              <a:endParaRPr lang="ja-JP" altLang="en-US" dirty="0">
                <a:latin typeface="Arial" charset="0"/>
                <a:ea typeface="ＭＳ Ｐゴシック" charset="-128"/>
              </a:endParaRPr>
            </a:p>
          </p:txBody>
        </p:sp>
        <p:sp>
          <p:nvSpPr>
            <p:cNvPr id="132" name="フリーフォーム 131"/>
            <p:cNvSpPr/>
            <p:nvPr/>
          </p:nvSpPr>
          <p:spPr>
            <a:xfrm>
              <a:off x="5291797" y="1856936"/>
              <a:ext cx="3087858" cy="1453661"/>
            </a:xfrm>
            <a:custGeom>
              <a:avLst/>
              <a:gdLst>
                <a:gd name="connsiteX0" fmla="*/ 644769 w 3087858"/>
                <a:gd name="connsiteY0" fmla="*/ 1237956 h 1453661"/>
                <a:gd name="connsiteX1" fmla="*/ 124265 w 3087858"/>
                <a:gd name="connsiteY1" fmla="*/ 872196 h 1453661"/>
                <a:gd name="connsiteX2" fmla="*/ 82061 w 3087858"/>
                <a:gd name="connsiteY2" fmla="*/ 618978 h 1453661"/>
                <a:gd name="connsiteX3" fmla="*/ 616634 w 3087858"/>
                <a:gd name="connsiteY3" fmla="*/ 211015 h 1453661"/>
                <a:gd name="connsiteX4" fmla="*/ 1109003 w 3087858"/>
                <a:gd name="connsiteY4" fmla="*/ 56270 h 1453661"/>
                <a:gd name="connsiteX5" fmla="*/ 2023403 w 3087858"/>
                <a:gd name="connsiteY5" fmla="*/ 28135 h 1453661"/>
                <a:gd name="connsiteX6" fmla="*/ 2501705 w 3087858"/>
                <a:gd name="connsiteY6" fmla="*/ 225082 h 1453661"/>
                <a:gd name="connsiteX7" fmla="*/ 3008141 w 3087858"/>
                <a:gd name="connsiteY7" fmla="*/ 562707 h 1453661"/>
                <a:gd name="connsiteX8" fmla="*/ 2980006 w 3087858"/>
                <a:gd name="connsiteY8" fmla="*/ 844061 h 1453661"/>
                <a:gd name="connsiteX9" fmla="*/ 2515772 w 3087858"/>
                <a:gd name="connsiteY9" fmla="*/ 1252024 h 1453661"/>
                <a:gd name="connsiteX10" fmla="*/ 2037471 w 3087858"/>
                <a:gd name="connsiteY10" fmla="*/ 1406769 h 1453661"/>
                <a:gd name="connsiteX11" fmla="*/ 1024597 w 3087858"/>
                <a:gd name="connsiteY11" fmla="*/ 1420836 h 1453661"/>
                <a:gd name="connsiteX12" fmla="*/ 532228 w 3087858"/>
                <a:gd name="connsiteY12" fmla="*/ 1209821 h 145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87858" h="1453661">
                  <a:moveTo>
                    <a:pt x="644769" y="1237956"/>
                  </a:moveTo>
                  <a:cubicBezTo>
                    <a:pt x="431409" y="1106657"/>
                    <a:pt x="218050" y="975359"/>
                    <a:pt x="124265" y="872196"/>
                  </a:cubicBezTo>
                  <a:cubicBezTo>
                    <a:pt x="30480" y="769033"/>
                    <a:pt x="0" y="729175"/>
                    <a:pt x="82061" y="618978"/>
                  </a:cubicBezTo>
                  <a:cubicBezTo>
                    <a:pt x="164122" y="508781"/>
                    <a:pt x="445477" y="304800"/>
                    <a:pt x="616634" y="211015"/>
                  </a:cubicBezTo>
                  <a:cubicBezTo>
                    <a:pt x="787791" y="117230"/>
                    <a:pt x="874542" y="86750"/>
                    <a:pt x="1109003" y="56270"/>
                  </a:cubicBezTo>
                  <a:cubicBezTo>
                    <a:pt x="1343464" y="25790"/>
                    <a:pt x="1791286" y="0"/>
                    <a:pt x="2023403" y="28135"/>
                  </a:cubicBezTo>
                  <a:cubicBezTo>
                    <a:pt x="2255520" y="56270"/>
                    <a:pt x="2337582" y="135987"/>
                    <a:pt x="2501705" y="225082"/>
                  </a:cubicBezTo>
                  <a:cubicBezTo>
                    <a:pt x="2665828" y="314177"/>
                    <a:pt x="2928424" y="459544"/>
                    <a:pt x="3008141" y="562707"/>
                  </a:cubicBezTo>
                  <a:cubicBezTo>
                    <a:pt x="3087858" y="665870"/>
                    <a:pt x="3062067" y="729175"/>
                    <a:pt x="2980006" y="844061"/>
                  </a:cubicBezTo>
                  <a:cubicBezTo>
                    <a:pt x="2897945" y="958947"/>
                    <a:pt x="2672861" y="1158239"/>
                    <a:pt x="2515772" y="1252024"/>
                  </a:cubicBezTo>
                  <a:cubicBezTo>
                    <a:pt x="2358683" y="1345809"/>
                    <a:pt x="2286000" y="1378634"/>
                    <a:pt x="2037471" y="1406769"/>
                  </a:cubicBezTo>
                  <a:cubicBezTo>
                    <a:pt x="1788942" y="1434904"/>
                    <a:pt x="1275471" y="1453661"/>
                    <a:pt x="1024597" y="1420836"/>
                  </a:cubicBezTo>
                  <a:cubicBezTo>
                    <a:pt x="773723" y="1388011"/>
                    <a:pt x="652975" y="1298916"/>
                    <a:pt x="532228" y="1209821"/>
                  </a:cubicBezTo>
                </a:path>
              </a:pathLst>
            </a:cu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grpSp>
      <p:sp>
        <p:nvSpPr>
          <p:cNvPr id="134" name="テキスト ボックス 133"/>
          <p:cNvSpPr txBox="1"/>
          <p:nvPr/>
        </p:nvSpPr>
        <p:spPr>
          <a:xfrm>
            <a:off x="571472" y="1357298"/>
            <a:ext cx="3714776" cy="954107"/>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lang="en-US" altLang="ja-JP" sz="2800" dirty="0" smtClean="0">
                <a:solidFill>
                  <a:srgbClr val="FF0000"/>
                </a:solidFill>
              </a:rPr>
              <a:t>Segmentation</a:t>
            </a:r>
          </a:p>
          <a:p>
            <a:pPr algn="ctr"/>
            <a:r>
              <a:rPr lang="en-US" altLang="ja-JP" sz="2800" dirty="0" smtClean="0">
                <a:solidFill>
                  <a:srgbClr val="FF0000"/>
                </a:solidFill>
              </a:rPr>
              <a:t>using tie-set theory</a:t>
            </a:r>
          </a:p>
        </p:txBody>
      </p:sp>
      <p:sp>
        <p:nvSpPr>
          <p:cNvPr id="136" name="フローチャート : 結合子 135"/>
          <p:cNvSpPr/>
          <p:nvPr/>
        </p:nvSpPr>
        <p:spPr>
          <a:xfrm>
            <a:off x="4857752" y="2357440"/>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n0</a:t>
            </a:r>
            <a:endParaRPr lang="ja-JP" altLang="en-US" dirty="0">
              <a:solidFill>
                <a:schemeClr val="tx1"/>
              </a:solidFill>
            </a:endParaRPr>
          </a:p>
        </p:txBody>
      </p:sp>
      <p:sp>
        <p:nvSpPr>
          <p:cNvPr id="137" name="フローチャート : 結合子 136"/>
          <p:cNvSpPr/>
          <p:nvPr/>
        </p:nvSpPr>
        <p:spPr>
          <a:xfrm>
            <a:off x="5857877" y="1571628"/>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n1</a:t>
            </a:r>
            <a:endParaRPr lang="ja-JP" altLang="en-US" dirty="0">
              <a:solidFill>
                <a:schemeClr val="tx1"/>
              </a:solidFill>
            </a:endParaRPr>
          </a:p>
        </p:txBody>
      </p:sp>
      <p:sp>
        <p:nvSpPr>
          <p:cNvPr id="138" name="フローチャート : 結合子 137"/>
          <p:cNvSpPr/>
          <p:nvPr/>
        </p:nvSpPr>
        <p:spPr>
          <a:xfrm>
            <a:off x="5857877" y="3214690"/>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n2</a:t>
            </a:r>
            <a:endParaRPr lang="ja-JP" altLang="en-US" dirty="0">
              <a:solidFill>
                <a:schemeClr val="tx1"/>
              </a:solidFill>
            </a:endParaRPr>
          </a:p>
        </p:txBody>
      </p:sp>
      <p:sp>
        <p:nvSpPr>
          <p:cNvPr id="139" name="フローチャート : 結合子 138"/>
          <p:cNvSpPr/>
          <p:nvPr/>
        </p:nvSpPr>
        <p:spPr>
          <a:xfrm>
            <a:off x="7429502" y="1571628"/>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n3</a:t>
            </a:r>
            <a:endParaRPr lang="ja-JP" altLang="en-US" dirty="0">
              <a:solidFill>
                <a:schemeClr val="tx1"/>
              </a:solidFill>
            </a:endParaRPr>
          </a:p>
        </p:txBody>
      </p:sp>
      <p:sp>
        <p:nvSpPr>
          <p:cNvPr id="140" name="フローチャート : 結合子 139"/>
          <p:cNvSpPr/>
          <p:nvPr/>
        </p:nvSpPr>
        <p:spPr>
          <a:xfrm>
            <a:off x="7429502" y="3214690"/>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n4</a:t>
            </a:r>
            <a:endParaRPr lang="ja-JP" altLang="en-US" dirty="0">
              <a:solidFill>
                <a:schemeClr val="tx1"/>
              </a:solidFill>
            </a:endParaRPr>
          </a:p>
        </p:txBody>
      </p:sp>
      <p:sp>
        <p:nvSpPr>
          <p:cNvPr id="141" name="フローチャート : 結合子 140"/>
          <p:cNvSpPr/>
          <p:nvPr/>
        </p:nvSpPr>
        <p:spPr>
          <a:xfrm>
            <a:off x="8429627" y="2357440"/>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n5</a:t>
            </a:r>
            <a:endParaRPr lang="ja-JP" altLang="en-US" dirty="0">
              <a:solidFill>
                <a:schemeClr val="tx1"/>
              </a:solidFill>
            </a:endParaRPr>
          </a:p>
        </p:txBody>
      </p:sp>
      <p:cxnSp>
        <p:nvCxnSpPr>
          <p:cNvPr id="142" name="直線コネクタ 141"/>
          <p:cNvCxnSpPr>
            <a:stCxn id="136" idx="7"/>
            <a:endCxn id="137" idx="3"/>
          </p:cNvCxnSpPr>
          <p:nvPr/>
        </p:nvCxnSpPr>
        <p:spPr>
          <a:xfrm rot="5400000" flipH="1" flipV="1">
            <a:off x="5269798" y="1769358"/>
            <a:ext cx="533244" cy="7475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a:stCxn id="137" idx="6"/>
            <a:endCxn id="139" idx="2"/>
          </p:cNvCxnSpPr>
          <p:nvPr/>
        </p:nvCxnSpPr>
        <p:spPr>
          <a:xfrm>
            <a:off x="6215089" y="1750221"/>
            <a:ext cx="1214413"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a:stCxn id="139" idx="5"/>
            <a:endCxn id="141" idx="1"/>
          </p:cNvCxnSpPr>
          <p:nvPr/>
        </p:nvCxnSpPr>
        <p:spPr>
          <a:xfrm rot="16200000" flipH="1">
            <a:off x="7841548" y="1769357"/>
            <a:ext cx="533244" cy="7475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p:cNvCxnSpPr>
            <a:stCxn id="138" idx="6"/>
            <a:endCxn id="140" idx="2"/>
          </p:cNvCxnSpPr>
          <p:nvPr/>
        </p:nvCxnSpPr>
        <p:spPr>
          <a:xfrm>
            <a:off x="6215089" y="3393283"/>
            <a:ext cx="1214413"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グループ化 48"/>
          <p:cNvGrpSpPr/>
          <p:nvPr/>
        </p:nvGrpSpPr>
        <p:grpSpPr>
          <a:xfrm>
            <a:off x="5162650" y="1895630"/>
            <a:ext cx="3319290" cy="1390494"/>
            <a:chOff x="5437966" y="1676257"/>
            <a:chExt cx="3319290" cy="1390494"/>
          </a:xfrm>
        </p:grpSpPr>
        <p:cxnSp>
          <p:nvCxnSpPr>
            <p:cNvPr id="147" name="直線コネクタ 146"/>
            <p:cNvCxnSpPr>
              <a:stCxn id="136" idx="5"/>
              <a:endCxn id="138" idx="1"/>
            </p:cNvCxnSpPr>
            <p:nvPr/>
          </p:nvCxnSpPr>
          <p:spPr>
            <a:xfrm rot="16200000" flipH="1">
              <a:off x="5509395" y="2390639"/>
              <a:ext cx="604682" cy="74753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線コネクタ 147"/>
            <p:cNvCxnSpPr>
              <a:stCxn id="141" idx="3"/>
              <a:endCxn id="140" idx="7"/>
            </p:cNvCxnSpPr>
            <p:nvPr/>
          </p:nvCxnSpPr>
          <p:spPr>
            <a:xfrm rot="5400000">
              <a:off x="8081146" y="2390640"/>
              <a:ext cx="604682" cy="74753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a:stCxn id="137" idx="4"/>
              <a:endCxn id="138" idx="0"/>
            </p:cNvCxnSpPr>
            <p:nvPr/>
          </p:nvCxnSpPr>
          <p:spPr>
            <a:xfrm rot="5400000">
              <a:off x="5668861" y="2371503"/>
              <a:ext cx="128587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a:stCxn id="139" idx="4"/>
              <a:endCxn id="140" idx="0"/>
            </p:cNvCxnSpPr>
            <p:nvPr/>
          </p:nvCxnSpPr>
          <p:spPr>
            <a:xfrm rot="5400000">
              <a:off x="7240486" y="2371503"/>
              <a:ext cx="128587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線コネクタ 150"/>
            <p:cNvCxnSpPr>
              <a:stCxn id="139" idx="3"/>
              <a:endCxn id="138" idx="7"/>
            </p:cNvCxnSpPr>
            <p:nvPr/>
          </p:nvCxnSpPr>
          <p:spPr>
            <a:xfrm rot="5400000">
              <a:off x="6402365" y="1711984"/>
              <a:ext cx="1390494" cy="131903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2" name="フリーフォーム 151"/>
          <p:cNvSpPr/>
          <p:nvPr/>
        </p:nvSpPr>
        <p:spPr>
          <a:xfrm>
            <a:off x="5240351" y="2000240"/>
            <a:ext cx="760413" cy="1104900"/>
          </a:xfrm>
          <a:custGeom>
            <a:avLst/>
            <a:gdLst>
              <a:gd name="connsiteX0" fmla="*/ 111869 w 760379"/>
              <a:gd name="connsiteY0" fmla="*/ 460442 h 1105710"/>
              <a:gd name="connsiteX1" fmla="*/ 598252 w 760379"/>
              <a:gd name="connsiteY1" fmla="*/ 90791 h 1105710"/>
              <a:gd name="connsiteX2" fmla="*/ 676073 w 760379"/>
              <a:gd name="connsiteY2" fmla="*/ 1005191 h 1105710"/>
              <a:gd name="connsiteX3" fmla="*/ 92413 w 760379"/>
              <a:gd name="connsiteY3" fmla="*/ 693906 h 1105710"/>
              <a:gd name="connsiteX4" fmla="*/ 111869 w 760379"/>
              <a:gd name="connsiteY4" fmla="*/ 460442 h 1105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379" h="1105710">
                <a:moveTo>
                  <a:pt x="111869" y="460442"/>
                </a:moveTo>
                <a:cubicBezTo>
                  <a:pt x="196175" y="359923"/>
                  <a:pt x="504218" y="0"/>
                  <a:pt x="598252" y="90791"/>
                </a:cubicBezTo>
                <a:cubicBezTo>
                  <a:pt x="692286" y="181583"/>
                  <a:pt x="760379" y="904672"/>
                  <a:pt x="676073" y="1005191"/>
                </a:cubicBezTo>
                <a:cubicBezTo>
                  <a:pt x="591767" y="1105710"/>
                  <a:pt x="184826" y="784698"/>
                  <a:pt x="92413" y="693906"/>
                </a:cubicBezTo>
                <a:cubicBezTo>
                  <a:pt x="0" y="603114"/>
                  <a:pt x="27563" y="560961"/>
                  <a:pt x="111869" y="460442"/>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ja-JP" dirty="0">
                <a:solidFill>
                  <a:schemeClr val="tx1"/>
                </a:solidFill>
              </a:rPr>
              <a:t>L</a:t>
            </a:r>
            <a:r>
              <a:rPr lang="ja-JP" altLang="en-US" dirty="0">
                <a:solidFill>
                  <a:schemeClr val="tx1"/>
                </a:solidFill>
              </a:rPr>
              <a:t>１</a:t>
            </a:r>
          </a:p>
        </p:txBody>
      </p:sp>
      <p:sp>
        <p:nvSpPr>
          <p:cNvPr id="153" name="フリーフォーム 152"/>
          <p:cNvSpPr/>
          <p:nvPr/>
        </p:nvSpPr>
        <p:spPr bwMode="auto">
          <a:xfrm>
            <a:off x="7729568" y="2030410"/>
            <a:ext cx="628650" cy="1041400"/>
          </a:xfrm>
          <a:custGeom>
            <a:avLst/>
            <a:gdLst>
              <a:gd name="connsiteX0" fmla="*/ 119974 w 629054"/>
              <a:gd name="connsiteY0" fmla="*/ 74579 h 1040860"/>
              <a:gd name="connsiteX1" fmla="*/ 625812 w 629054"/>
              <a:gd name="connsiteY1" fmla="*/ 453958 h 1040860"/>
              <a:gd name="connsiteX2" fmla="*/ 100519 w 629054"/>
              <a:gd name="connsiteY2" fmla="*/ 988979 h 1040860"/>
              <a:gd name="connsiteX3" fmla="*/ 22698 w 629054"/>
              <a:gd name="connsiteY3" fmla="*/ 142672 h 1040860"/>
              <a:gd name="connsiteX4" fmla="*/ 236706 w 629054"/>
              <a:gd name="connsiteY4" fmla="*/ 132945 h 104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054" h="1040860">
                <a:moveTo>
                  <a:pt x="119974" y="74579"/>
                </a:moveTo>
                <a:cubicBezTo>
                  <a:pt x="374514" y="188068"/>
                  <a:pt x="629054" y="301558"/>
                  <a:pt x="625812" y="453958"/>
                </a:cubicBezTo>
                <a:cubicBezTo>
                  <a:pt x="622570" y="606358"/>
                  <a:pt x="201038" y="1040860"/>
                  <a:pt x="100519" y="988979"/>
                </a:cubicBezTo>
                <a:cubicBezTo>
                  <a:pt x="0" y="937098"/>
                  <a:pt x="0" y="285344"/>
                  <a:pt x="22698" y="142672"/>
                </a:cubicBezTo>
                <a:cubicBezTo>
                  <a:pt x="45396" y="0"/>
                  <a:pt x="141051" y="66472"/>
                  <a:pt x="236706" y="132945"/>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r>
              <a:rPr lang="en-US" altLang="ja-JP" dirty="0" smtClean="0"/>
              <a:t>L4</a:t>
            </a:r>
            <a:endParaRPr lang="ja-JP" altLang="en-US" dirty="0"/>
          </a:p>
        </p:txBody>
      </p:sp>
      <p:grpSp>
        <p:nvGrpSpPr>
          <p:cNvPr id="41" name="グループ化 33"/>
          <p:cNvGrpSpPr/>
          <p:nvPr/>
        </p:nvGrpSpPr>
        <p:grpSpPr>
          <a:xfrm>
            <a:off x="6123293" y="1714488"/>
            <a:ext cx="1020479" cy="1169747"/>
            <a:chOff x="1571604" y="1687748"/>
            <a:chExt cx="1020479" cy="1169747"/>
          </a:xfrm>
          <a:noFill/>
        </p:grpSpPr>
        <p:sp>
          <p:nvSpPr>
            <p:cNvPr id="155" name="フリーフォーム 154"/>
            <p:cNvSpPr/>
            <p:nvPr/>
          </p:nvSpPr>
          <p:spPr>
            <a:xfrm>
              <a:off x="1571604" y="1687748"/>
              <a:ext cx="1020479" cy="1169747"/>
            </a:xfrm>
            <a:custGeom>
              <a:avLst/>
              <a:gdLst>
                <a:gd name="connsiteX0" fmla="*/ 218872 w 1026268"/>
                <a:gd name="connsiteY0" fmla="*/ 170234 h 1164076"/>
                <a:gd name="connsiteX1" fmla="*/ 1016540 w 1026268"/>
                <a:gd name="connsiteY1" fmla="*/ 160506 h 1164076"/>
                <a:gd name="connsiteX2" fmla="*/ 160506 w 1026268"/>
                <a:gd name="connsiteY2" fmla="*/ 1133272 h 1164076"/>
                <a:gd name="connsiteX3" fmla="*/ 53501 w 1026268"/>
                <a:gd name="connsiteY3" fmla="*/ 345332 h 1164076"/>
                <a:gd name="connsiteX4" fmla="*/ 218872 w 1026268"/>
                <a:gd name="connsiteY4" fmla="*/ 170234 h 1164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268" h="1164076">
                  <a:moveTo>
                    <a:pt x="218872" y="170234"/>
                  </a:moveTo>
                  <a:cubicBezTo>
                    <a:pt x="379379" y="139430"/>
                    <a:pt x="1026268" y="0"/>
                    <a:pt x="1016540" y="160506"/>
                  </a:cubicBezTo>
                  <a:cubicBezTo>
                    <a:pt x="1006812" y="321012"/>
                    <a:pt x="321013" y="1102468"/>
                    <a:pt x="160506" y="1133272"/>
                  </a:cubicBezTo>
                  <a:cubicBezTo>
                    <a:pt x="0" y="1164076"/>
                    <a:pt x="43773" y="507460"/>
                    <a:pt x="53501" y="345332"/>
                  </a:cubicBezTo>
                  <a:cubicBezTo>
                    <a:pt x="63229" y="183204"/>
                    <a:pt x="58366" y="201038"/>
                    <a:pt x="218872" y="170234"/>
                  </a:cubicBez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solidFill>
                  <a:schemeClr val="tx1"/>
                </a:solidFill>
              </a:endParaRPr>
            </a:p>
          </p:txBody>
        </p:sp>
        <p:sp>
          <p:nvSpPr>
            <p:cNvPr id="156" name="テキスト ボックス 155"/>
            <p:cNvSpPr txBox="1"/>
            <p:nvPr/>
          </p:nvSpPr>
          <p:spPr>
            <a:xfrm>
              <a:off x="1747752" y="2000240"/>
              <a:ext cx="466794" cy="369332"/>
            </a:xfrm>
            <a:prstGeom prst="rect">
              <a:avLst/>
            </a:prstGeom>
            <a:grpFill/>
          </p:spPr>
          <p:txBody>
            <a:bodyPr wrap="none">
              <a:spAutoFit/>
            </a:bodyPr>
            <a:lstStyle/>
            <a:p>
              <a:pPr>
                <a:defRPr/>
              </a:pPr>
              <a:r>
                <a:rPr lang="en-US" altLang="ja-JP" dirty="0">
                  <a:latin typeface="Arial" charset="0"/>
                  <a:ea typeface="ＭＳ Ｐゴシック" charset="-128"/>
                </a:rPr>
                <a:t>L2</a:t>
              </a:r>
              <a:endParaRPr lang="ja-JP" altLang="en-US" dirty="0">
                <a:latin typeface="Arial" charset="0"/>
                <a:ea typeface="ＭＳ Ｐゴシック" charset="-128"/>
              </a:endParaRPr>
            </a:p>
          </p:txBody>
        </p:sp>
      </p:grpSp>
      <p:grpSp>
        <p:nvGrpSpPr>
          <p:cNvPr id="44" name="グループ化 36"/>
          <p:cNvGrpSpPr/>
          <p:nvPr/>
        </p:nvGrpSpPr>
        <p:grpSpPr>
          <a:xfrm>
            <a:off x="6499115" y="2138465"/>
            <a:ext cx="1073285" cy="1290535"/>
            <a:chOff x="1928794" y="1966609"/>
            <a:chExt cx="1073285" cy="1290535"/>
          </a:xfrm>
          <a:noFill/>
        </p:grpSpPr>
        <p:sp>
          <p:nvSpPr>
            <p:cNvPr id="158" name="フリーフォーム 157"/>
            <p:cNvSpPr/>
            <p:nvPr/>
          </p:nvSpPr>
          <p:spPr>
            <a:xfrm>
              <a:off x="1928794" y="1966609"/>
              <a:ext cx="1073285" cy="1290535"/>
            </a:xfrm>
            <a:custGeom>
              <a:avLst/>
              <a:gdLst>
                <a:gd name="connsiteX0" fmla="*/ 917643 w 1073285"/>
                <a:gd name="connsiteY0" fmla="*/ 124838 h 1290535"/>
                <a:gd name="connsiteX1" fmla="*/ 927370 w 1073285"/>
                <a:gd name="connsiteY1" fmla="*/ 1019782 h 1290535"/>
                <a:gd name="connsiteX2" fmla="*/ 42153 w 1073285"/>
                <a:gd name="connsiteY2" fmla="*/ 1165697 h 1290535"/>
                <a:gd name="connsiteX3" fmla="*/ 674451 w 1073285"/>
                <a:gd name="connsiteY3" fmla="*/ 270753 h 1290535"/>
                <a:gd name="connsiteX4" fmla="*/ 917643 w 1073285"/>
                <a:gd name="connsiteY4" fmla="*/ 124838 h 1290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285" h="1290535">
                  <a:moveTo>
                    <a:pt x="917643" y="124838"/>
                  </a:moveTo>
                  <a:cubicBezTo>
                    <a:pt x="959796" y="249676"/>
                    <a:pt x="1073285" y="846306"/>
                    <a:pt x="927370" y="1019782"/>
                  </a:cubicBezTo>
                  <a:cubicBezTo>
                    <a:pt x="781455" y="1193258"/>
                    <a:pt x="84306" y="1290535"/>
                    <a:pt x="42153" y="1165697"/>
                  </a:cubicBezTo>
                  <a:cubicBezTo>
                    <a:pt x="0" y="1040859"/>
                    <a:pt x="533400" y="444230"/>
                    <a:pt x="674451" y="270753"/>
                  </a:cubicBezTo>
                  <a:cubicBezTo>
                    <a:pt x="815502" y="97276"/>
                    <a:pt x="875490" y="0"/>
                    <a:pt x="917643" y="124838"/>
                  </a:cubicBez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dirty="0">
                  <a:solidFill>
                    <a:schemeClr val="tx1"/>
                  </a:solidFill>
                </a:rPr>
                <a:t>　　　</a:t>
              </a:r>
            </a:p>
          </p:txBody>
        </p:sp>
        <p:sp>
          <p:nvSpPr>
            <p:cNvPr id="159" name="テキスト ボックス 158"/>
            <p:cNvSpPr txBox="1"/>
            <p:nvPr/>
          </p:nvSpPr>
          <p:spPr>
            <a:xfrm>
              <a:off x="2319256" y="2500306"/>
              <a:ext cx="466794" cy="369332"/>
            </a:xfrm>
            <a:prstGeom prst="rect">
              <a:avLst/>
            </a:prstGeom>
            <a:grpFill/>
          </p:spPr>
          <p:txBody>
            <a:bodyPr wrap="none">
              <a:spAutoFit/>
            </a:bodyPr>
            <a:lstStyle/>
            <a:p>
              <a:pPr>
                <a:defRPr/>
              </a:pPr>
              <a:r>
                <a:rPr lang="en-US" altLang="ja-JP" dirty="0">
                  <a:latin typeface="Arial" charset="0"/>
                  <a:ea typeface="ＭＳ Ｐゴシック" charset="-128"/>
                </a:rPr>
                <a:t>L3</a:t>
              </a:r>
              <a:endParaRPr lang="ja-JP" altLang="en-US" dirty="0">
                <a:latin typeface="Arial" charset="0"/>
                <a:ea typeface="ＭＳ Ｐゴシック" charset="-128"/>
              </a:endParaRPr>
            </a:p>
          </p:txBody>
        </p:sp>
      </p:grpSp>
      <p:graphicFrame>
        <p:nvGraphicFramePr>
          <p:cNvPr id="160" name="オブジェクト 159"/>
          <p:cNvGraphicFramePr>
            <a:graphicFrameLocks noChangeAspect="1"/>
          </p:cNvGraphicFramePr>
          <p:nvPr/>
        </p:nvGraphicFramePr>
        <p:xfrm>
          <a:off x="5286384" y="1714488"/>
          <a:ext cx="285752" cy="441617"/>
        </p:xfrm>
        <a:graphic>
          <a:graphicData uri="http://schemas.openxmlformats.org/presentationml/2006/ole">
            <mc:AlternateContent xmlns:mc="http://schemas.openxmlformats.org/markup-compatibility/2006">
              <mc:Choice xmlns:v="urn:schemas-microsoft-com:vml" Requires="v">
                <p:oleObj spid="_x0000_s174399" name="数式" r:id="rId31" imgW="139680" imgH="215640" progId="Equation.3">
                  <p:embed/>
                </p:oleObj>
              </mc:Choice>
              <mc:Fallback>
                <p:oleObj name="数式" r:id="rId31" imgW="139680" imgH="215640" progId="Equation.3">
                  <p:embed/>
                  <p:pic>
                    <p:nvPicPr>
                      <p:cNvPr id="0" name="Picture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6384" y="1714488"/>
                        <a:ext cx="285752" cy="4416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1" name="Object 3"/>
          <p:cNvGraphicFramePr>
            <a:graphicFrameLocks noChangeAspect="1"/>
          </p:cNvGraphicFramePr>
          <p:nvPr/>
        </p:nvGraphicFramePr>
        <p:xfrm>
          <a:off x="5286384" y="2773361"/>
          <a:ext cx="312738" cy="441325"/>
        </p:xfrm>
        <a:graphic>
          <a:graphicData uri="http://schemas.openxmlformats.org/presentationml/2006/ole">
            <mc:AlternateContent xmlns:mc="http://schemas.openxmlformats.org/markup-compatibility/2006">
              <mc:Choice xmlns:v="urn:schemas-microsoft-com:vml" Requires="v">
                <p:oleObj spid="_x0000_s174400" name="数式" r:id="rId32" imgW="152280" imgH="215640" progId="Equation.3">
                  <p:embed/>
                </p:oleObj>
              </mc:Choice>
              <mc:Fallback>
                <p:oleObj name="数式" r:id="rId32" imgW="152280" imgH="215640" progId="Equation.3">
                  <p:embed/>
                  <p:pic>
                    <p:nvPicPr>
                      <p:cNvPr id="0" name="Picture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86384" y="2773361"/>
                        <a:ext cx="312738" cy="441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2" name="Object 4"/>
          <p:cNvGraphicFramePr>
            <a:graphicFrameLocks noChangeAspect="1"/>
          </p:cNvGraphicFramePr>
          <p:nvPr/>
        </p:nvGraphicFramePr>
        <p:xfrm>
          <a:off x="5903928" y="2285992"/>
          <a:ext cx="311150" cy="466725"/>
        </p:xfrm>
        <a:graphic>
          <a:graphicData uri="http://schemas.openxmlformats.org/presentationml/2006/ole">
            <mc:AlternateContent xmlns:mc="http://schemas.openxmlformats.org/markup-compatibility/2006">
              <mc:Choice xmlns:v="urn:schemas-microsoft-com:vml" Requires="v">
                <p:oleObj spid="_x0000_s174401" name="数式" r:id="rId33" imgW="152280" imgH="228600" progId="Equation.3">
                  <p:embed/>
                </p:oleObj>
              </mc:Choice>
              <mc:Fallback>
                <p:oleObj name="数式" r:id="rId33" imgW="152280" imgH="228600" progId="Equation.3">
                  <p:embed/>
                  <p:pic>
                    <p:nvPicPr>
                      <p:cNvPr id="0" name="Picture 2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03928" y="2285992"/>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 name="Object 5"/>
          <p:cNvGraphicFramePr>
            <a:graphicFrameLocks noChangeAspect="1"/>
          </p:cNvGraphicFramePr>
          <p:nvPr/>
        </p:nvGraphicFramePr>
        <p:xfrm>
          <a:off x="6689746" y="1344601"/>
          <a:ext cx="311150" cy="441325"/>
        </p:xfrm>
        <a:graphic>
          <a:graphicData uri="http://schemas.openxmlformats.org/presentationml/2006/ole">
            <mc:AlternateContent xmlns:mc="http://schemas.openxmlformats.org/markup-compatibility/2006">
              <mc:Choice xmlns:v="urn:schemas-microsoft-com:vml" Requires="v">
                <p:oleObj spid="_x0000_s174402" name="数式" r:id="rId34" imgW="152280" imgH="215640" progId="Equation.3">
                  <p:embed/>
                </p:oleObj>
              </mc:Choice>
              <mc:Fallback>
                <p:oleObj name="数式" r:id="rId34" imgW="152280" imgH="215640" progId="Equation.3">
                  <p:embed/>
                  <p:pic>
                    <p:nvPicPr>
                      <p:cNvPr id="0" name="Picture 2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89746" y="1344601"/>
                        <a:ext cx="311150" cy="441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4" name="Object 6"/>
          <p:cNvGraphicFramePr>
            <a:graphicFrameLocks noChangeAspect="1"/>
          </p:cNvGraphicFramePr>
          <p:nvPr/>
        </p:nvGraphicFramePr>
        <p:xfrm>
          <a:off x="6618308" y="2319333"/>
          <a:ext cx="311150" cy="466725"/>
        </p:xfrm>
        <a:graphic>
          <a:graphicData uri="http://schemas.openxmlformats.org/presentationml/2006/ole">
            <mc:AlternateContent xmlns:mc="http://schemas.openxmlformats.org/markup-compatibility/2006">
              <mc:Choice xmlns:v="urn:schemas-microsoft-com:vml" Requires="v">
                <p:oleObj spid="_x0000_s174403" name="数式" r:id="rId35" imgW="152280" imgH="228600" progId="Equation.3">
                  <p:embed/>
                </p:oleObj>
              </mc:Choice>
              <mc:Fallback>
                <p:oleObj name="数式" r:id="rId35" imgW="152280" imgH="228600" progId="Equation.3">
                  <p:embed/>
                  <p:pic>
                    <p:nvPicPr>
                      <p:cNvPr id="0" name="Picture 24"/>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618308" y="2319333"/>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5" name="Object 7"/>
          <p:cNvGraphicFramePr>
            <a:graphicFrameLocks noChangeAspect="1"/>
          </p:cNvGraphicFramePr>
          <p:nvPr/>
        </p:nvGraphicFramePr>
        <p:xfrm>
          <a:off x="8001028" y="1785926"/>
          <a:ext cx="311150" cy="466725"/>
        </p:xfrm>
        <a:graphic>
          <a:graphicData uri="http://schemas.openxmlformats.org/presentationml/2006/ole">
            <mc:AlternateContent xmlns:mc="http://schemas.openxmlformats.org/markup-compatibility/2006">
              <mc:Choice xmlns:v="urn:schemas-microsoft-com:vml" Requires="v">
                <p:oleObj spid="_x0000_s174404" name="数式" r:id="rId37" imgW="152280" imgH="228600" progId="Equation.3">
                  <p:embed/>
                </p:oleObj>
              </mc:Choice>
              <mc:Fallback>
                <p:oleObj name="数式" r:id="rId37" imgW="152280" imgH="228600" progId="Equation.3">
                  <p:embed/>
                  <p:pic>
                    <p:nvPicPr>
                      <p:cNvPr id="0" name="Picture 2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001028" y="1785926"/>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6" name="Object 8"/>
          <p:cNvGraphicFramePr>
            <a:graphicFrameLocks noChangeAspect="1"/>
          </p:cNvGraphicFramePr>
          <p:nvPr/>
        </p:nvGraphicFramePr>
        <p:xfrm>
          <a:off x="6689746" y="3248027"/>
          <a:ext cx="311150" cy="466725"/>
        </p:xfrm>
        <a:graphic>
          <a:graphicData uri="http://schemas.openxmlformats.org/presentationml/2006/ole">
            <mc:AlternateContent xmlns:mc="http://schemas.openxmlformats.org/markup-compatibility/2006">
              <mc:Choice xmlns:v="urn:schemas-microsoft-com:vml" Requires="v">
                <p:oleObj spid="_x0000_s174405" name="数式" r:id="rId38" imgW="152280" imgH="228600" progId="Equation.3">
                  <p:embed/>
                </p:oleObj>
              </mc:Choice>
              <mc:Fallback>
                <p:oleObj name="数式" r:id="rId38" imgW="152280" imgH="228600" progId="Equation.3">
                  <p:embed/>
                  <p:pic>
                    <p:nvPicPr>
                      <p:cNvPr id="0" name="Picture 2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689746" y="3248027"/>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7" name="Object 9"/>
          <p:cNvGraphicFramePr>
            <a:graphicFrameLocks noChangeAspect="1"/>
          </p:cNvGraphicFramePr>
          <p:nvPr/>
        </p:nvGraphicFramePr>
        <p:xfrm>
          <a:off x="7429524" y="2319333"/>
          <a:ext cx="311150" cy="466725"/>
        </p:xfrm>
        <a:graphic>
          <a:graphicData uri="http://schemas.openxmlformats.org/presentationml/2006/ole">
            <mc:AlternateContent xmlns:mc="http://schemas.openxmlformats.org/markup-compatibility/2006">
              <mc:Choice xmlns:v="urn:schemas-microsoft-com:vml" Requires="v">
                <p:oleObj spid="_x0000_s174406" name="数式" r:id="rId39" imgW="152280" imgH="228600" progId="Equation.3">
                  <p:embed/>
                </p:oleObj>
              </mc:Choice>
              <mc:Fallback>
                <p:oleObj name="数式" r:id="rId39" imgW="152280" imgH="228600" progId="Equation.3">
                  <p:embed/>
                  <p:pic>
                    <p:nvPicPr>
                      <p:cNvPr id="0" name="Picture 2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429524" y="2319333"/>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8" name="Object 10"/>
          <p:cNvGraphicFramePr>
            <a:graphicFrameLocks noChangeAspect="1"/>
          </p:cNvGraphicFramePr>
          <p:nvPr/>
        </p:nvGraphicFramePr>
        <p:xfrm>
          <a:off x="8072466" y="2819399"/>
          <a:ext cx="311150" cy="466725"/>
        </p:xfrm>
        <a:graphic>
          <a:graphicData uri="http://schemas.openxmlformats.org/presentationml/2006/ole">
            <mc:AlternateContent xmlns:mc="http://schemas.openxmlformats.org/markup-compatibility/2006">
              <mc:Choice xmlns:v="urn:schemas-microsoft-com:vml" Requires="v">
                <p:oleObj spid="_x0000_s174407" name="数式" r:id="rId40" imgW="152280" imgH="228600" progId="Equation.3">
                  <p:embed/>
                </p:oleObj>
              </mc:Choice>
              <mc:Fallback>
                <p:oleObj name="数式" r:id="rId40" imgW="152280" imgH="228600" progId="Equation.3">
                  <p:embed/>
                  <p:pic>
                    <p:nvPicPr>
                      <p:cNvPr id="0" name="Picture 2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072466" y="2819399"/>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69" name="直線コネクタ 168"/>
          <p:cNvCxnSpPr>
            <a:stCxn id="136" idx="5"/>
            <a:endCxn id="138" idx="1"/>
          </p:cNvCxnSpPr>
          <p:nvPr/>
        </p:nvCxnSpPr>
        <p:spPr bwMode="auto">
          <a:xfrm rot="16200000" flipH="1">
            <a:off x="5234079" y="2590888"/>
            <a:ext cx="604682" cy="74753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0" name="直線コネクタ 169"/>
          <p:cNvCxnSpPr>
            <a:stCxn id="138" idx="0"/>
            <a:endCxn id="137" idx="4"/>
          </p:cNvCxnSpPr>
          <p:nvPr/>
        </p:nvCxnSpPr>
        <p:spPr bwMode="auto">
          <a:xfrm rot="5400000" flipH="1" flipV="1">
            <a:off x="5393545" y="2571752"/>
            <a:ext cx="1285876"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1" name="直線コネクタ 170"/>
          <p:cNvCxnSpPr>
            <a:stCxn id="139" idx="3"/>
            <a:endCxn id="138" idx="7"/>
          </p:cNvCxnSpPr>
          <p:nvPr/>
        </p:nvCxnSpPr>
        <p:spPr bwMode="auto">
          <a:xfrm rot="5400000">
            <a:off x="6127049" y="1912233"/>
            <a:ext cx="1390494" cy="131903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2" name="直線コネクタ 171"/>
          <p:cNvCxnSpPr>
            <a:stCxn id="139" idx="4"/>
            <a:endCxn id="140" idx="0"/>
          </p:cNvCxnSpPr>
          <p:nvPr/>
        </p:nvCxnSpPr>
        <p:spPr bwMode="auto">
          <a:xfrm rot="5400000">
            <a:off x="6965170" y="2571752"/>
            <a:ext cx="1285876"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3" name="直線コネクタ 172"/>
          <p:cNvCxnSpPr>
            <a:stCxn id="141" idx="3"/>
            <a:endCxn id="140" idx="7"/>
          </p:cNvCxnSpPr>
          <p:nvPr/>
        </p:nvCxnSpPr>
        <p:spPr bwMode="auto">
          <a:xfrm rot="5400000">
            <a:off x="7805830" y="2590889"/>
            <a:ext cx="604682" cy="747539"/>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74" name="テキスト ボックス 173"/>
          <p:cNvSpPr txBox="1"/>
          <p:nvPr/>
        </p:nvSpPr>
        <p:spPr>
          <a:xfrm>
            <a:off x="5572136" y="2786058"/>
            <a:ext cx="184731" cy="461665"/>
          </a:xfrm>
          <a:prstGeom prst="rect">
            <a:avLst/>
          </a:prstGeom>
          <a:noFill/>
        </p:spPr>
        <p:txBody>
          <a:bodyPr wrap="none" rtlCol="0">
            <a:spAutoFit/>
          </a:bodyPr>
          <a:lstStyle/>
          <a:p>
            <a:endParaRPr kumimoji="1" lang="ja-JP" altLang="en-US" dirty="0"/>
          </a:p>
        </p:txBody>
      </p:sp>
      <p:sp>
        <p:nvSpPr>
          <p:cNvPr id="135" name="角丸四角形 134"/>
          <p:cNvSpPr/>
          <p:nvPr/>
        </p:nvSpPr>
        <p:spPr bwMode="auto">
          <a:xfrm>
            <a:off x="571472" y="2428868"/>
            <a:ext cx="4071966" cy="857256"/>
          </a:xfrm>
          <a:prstGeom prst="roundRect">
            <a:avLst/>
          </a:prstGeom>
          <a:no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tLang="ja-JP" i="1" dirty="0" smtClean="0">
                <a:solidFill>
                  <a:schemeClr val="tx1"/>
                </a:solidFill>
                <a:latin typeface="Times New Roman" pitchFamily="18" charset="0"/>
                <a:ea typeface="ＭＳ Ｐゴシック" charset="-128"/>
              </a:rPr>
              <a:t>Tie-set distribution is different </a:t>
            </a:r>
          </a:p>
          <a:p>
            <a:pPr marL="0" marR="0" indent="0" algn="l" defTabSz="914400" rtl="0" eaLnBrk="1" fontAlgn="base" latinLnBrk="0" hangingPunct="1">
              <a:lnSpc>
                <a:spcPct val="100000"/>
              </a:lnSpc>
              <a:spcBef>
                <a:spcPct val="0"/>
              </a:spcBef>
              <a:spcAft>
                <a:spcPct val="0"/>
              </a:spcAft>
              <a:buClrTx/>
              <a:buSzTx/>
              <a:buFontTx/>
              <a:buNone/>
              <a:tabLst/>
            </a:pPr>
            <a:r>
              <a:rPr lang="en-US" altLang="ja-JP" i="1" dirty="0" smtClean="0">
                <a:solidFill>
                  <a:schemeClr val="tx1"/>
                </a:solidFill>
                <a:latin typeface="Times New Roman" pitchFamily="18" charset="0"/>
                <a:ea typeface="ＭＳ Ｐゴシック" charset="-128"/>
              </a:rPr>
              <a:t>by formulation of tree</a:t>
            </a:r>
            <a:endParaRPr kumimoji="1" lang="ja-JP" altLang="en-US" sz="2400" b="0" i="1" u="none" strike="noStrike" cap="none" normalizeH="0" baseline="0" dirty="0" smtClean="0">
              <a:ln>
                <a:noFill/>
              </a:ln>
              <a:solidFill>
                <a:schemeClr val="tx1"/>
              </a:solidFill>
              <a:effectLst/>
              <a:latin typeface="Times New Roman" pitchFamily="18" charset="0"/>
              <a:ea typeface="ＭＳ Ｐゴシック" charset="-128"/>
            </a:endParaRPr>
          </a:p>
        </p:txBody>
      </p:sp>
      <p:sp>
        <p:nvSpPr>
          <p:cNvPr id="124" name="テキスト ボックス 123"/>
          <p:cNvSpPr txBox="1"/>
          <p:nvPr/>
        </p:nvSpPr>
        <p:spPr>
          <a:xfrm>
            <a:off x="428596" y="3501008"/>
            <a:ext cx="6071662"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kumimoji="1" lang="en-US" altLang="ja-JP" dirty="0" smtClean="0"/>
              <a:t>Creation of Optimal Tree </a:t>
            </a:r>
            <a:r>
              <a:rPr lang="en-US" altLang="ja-JP" dirty="0" smtClean="0"/>
              <a:t>should be considered</a:t>
            </a:r>
            <a:endParaRPr kumimoji="1" lang="ja-JP"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2"/>
                                        </p:tgtEl>
                                        <p:attrNameLst>
                                          <p:attrName>style.visibility</p:attrName>
                                        </p:attrNameLst>
                                      </p:cBhvr>
                                      <p:to>
                                        <p:strVal val="visible"/>
                                      </p:to>
                                    </p:set>
                                    <p:animEffect transition="in" filter="fade">
                                      <p:cBhvr>
                                        <p:cTn id="12" dur="1000"/>
                                        <p:tgtEl>
                                          <p:spTgt spid="152"/>
                                        </p:tgtEl>
                                      </p:cBhvr>
                                    </p:animEffect>
                                  </p:childTnLst>
                                </p:cTn>
                              </p:par>
                              <p:par>
                                <p:cTn id="13" presetID="10" presetClass="entr" presetSubtype="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1000"/>
                                        <p:tgtEl>
                                          <p:spTgt spid="41"/>
                                        </p:tgtEl>
                                      </p:cBhvr>
                                    </p:animEffect>
                                  </p:childTnLst>
                                </p:cTn>
                              </p:par>
                              <p:par>
                                <p:cTn id="16" presetID="10" presetClass="entr" presetSubtype="0" fill="hold"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1000"/>
                                        <p:tgtEl>
                                          <p:spTgt spid="4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3"/>
                                        </p:tgtEl>
                                        <p:attrNameLst>
                                          <p:attrName>style.visibility</p:attrName>
                                        </p:attrNameLst>
                                      </p:cBhvr>
                                      <p:to>
                                        <p:strVal val="visible"/>
                                      </p:to>
                                    </p:set>
                                    <p:animEffect transition="in" filter="fade">
                                      <p:cBhvr>
                                        <p:cTn id="21" dur="1000"/>
                                        <p:tgtEl>
                                          <p:spTgt spid="15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10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1000"/>
                                        <p:tgtEl>
                                          <p:spTgt spid="18"/>
                                        </p:tgtEl>
                                      </p:cBhvr>
                                    </p:animEffect>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childTnLst>
                                </p:cTn>
                              </p:par>
                              <p:par>
                                <p:cTn id="33" presetID="10"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1000"/>
                                        <p:tgtEl>
                                          <p:spTgt spid="20"/>
                                        </p:tgtEl>
                                      </p:cBhvr>
                                    </p:animEffect>
                                  </p:childTnLst>
                                </p:cTn>
                              </p:par>
                              <p:par>
                                <p:cTn id="36" presetID="10" presetClass="entr" presetSubtype="0"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10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2000"/>
                                        <p:tgtEl>
                                          <p:spTgt spid="15"/>
                                        </p:tgtEl>
                                      </p:cBhvr>
                                    </p:animEffect>
                                  </p:childTnLst>
                                </p:cTn>
                              </p:par>
                              <p:par>
                                <p:cTn id="44" presetID="10"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000"/>
                                        <p:tgtEl>
                                          <p:spTgt spid="23"/>
                                        </p:tgtEl>
                                      </p:cBhvr>
                                    </p:animEffect>
                                  </p:childTnLst>
                                </p:cTn>
                              </p:par>
                              <p:par>
                                <p:cTn id="47" presetID="10" presetClass="entr" presetSubtype="0" fill="hold" nodeType="with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fade">
                                      <p:cBhvr>
                                        <p:cTn id="49" dur="2000"/>
                                        <p:tgtEl>
                                          <p:spTgt spid="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20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92"/>
                                        </p:tgtEl>
                                        <p:attrNameLst>
                                          <p:attrName>style.visibility</p:attrName>
                                        </p:attrNameLst>
                                      </p:cBhvr>
                                      <p:to>
                                        <p:strVal val="visible"/>
                                      </p:to>
                                    </p:set>
                                    <p:animEffect transition="in" filter="fade">
                                      <p:cBhvr>
                                        <p:cTn id="57" dur="1000"/>
                                        <p:tgtEl>
                                          <p:spTgt spid="92"/>
                                        </p:tgtEl>
                                      </p:cBhvr>
                                    </p:animEffect>
                                  </p:childTnLst>
                                </p:cTn>
                              </p:par>
                              <p:par>
                                <p:cTn id="58" presetID="10" presetClass="entr" presetSubtype="0" fill="hold" nodeType="withEffect">
                                  <p:stCondLst>
                                    <p:cond delay="0"/>
                                  </p:stCondLst>
                                  <p:childTnLst>
                                    <p:set>
                                      <p:cBhvr>
                                        <p:cTn id="59" dur="1" fill="hold">
                                          <p:stCondLst>
                                            <p:cond delay="0"/>
                                          </p:stCondLst>
                                        </p:cTn>
                                        <p:tgtEl>
                                          <p:spTgt spid="94"/>
                                        </p:tgtEl>
                                        <p:attrNameLst>
                                          <p:attrName>style.visibility</p:attrName>
                                        </p:attrNameLst>
                                      </p:cBhvr>
                                      <p:to>
                                        <p:strVal val="visible"/>
                                      </p:to>
                                    </p:set>
                                    <p:animEffect transition="in" filter="fade">
                                      <p:cBhvr>
                                        <p:cTn id="60" dur="1000"/>
                                        <p:tgtEl>
                                          <p:spTgt spid="94"/>
                                        </p:tgtEl>
                                      </p:cBhvr>
                                    </p:animEffect>
                                  </p:childTnLst>
                                </p:cTn>
                              </p:par>
                              <p:par>
                                <p:cTn id="61" presetID="10" presetClass="entr" presetSubtype="0" fill="hold" nodeType="withEffect">
                                  <p:stCondLst>
                                    <p:cond delay="0"/>
                                  </p:stCondLst>
                                  <p:childTnLst>
                                    <p:set>
                                      <p:cBhvr>
                                        <p:cTn id="62" dur="1" fill="hold">
                                          <p:stCondLst>
                                            <p:cond delay="0"/>
                                          </p:stCondLst>
                                        </p:cTn>
                                        <p:tgtEl>
                                          <p:spTgt spid="93"/>
                                        </p:tgtEl>
                                        <p:attrNameLst>
                                          <p:attrName>style.visibility</p:attrName>
                                        </p:attrNameLst>
                                      </p:cBhvr>
                                      <p:to>
                                        <p:strVal val="visible"/>
                                      </p:to>
                                    </p:set>
                                    <p:animEffect transition="in" filter="fade">
                                      <p:cBhvr>
                                        <p:cTn id="63" dur="1000"/>
                                        <p:tgtEl>
                                          <p:spTgt spid="93"/>
                                        </p:tgtEl>
                                      </p:cBhvr>
                                    </p:animEffect>
                                  </p:childTnLst>
                                </p:cTn>
                              </p:par>
                              <p:par>
                                <p:cTn id="64" presetID="10" presetClass="entr" presetSubtype="0" fill="hold" nodeType="withEffect">
                                  <p:stCondLst>
                                    <p:cond delay="0"/>
                                  </p:stCondLst>
                                  <p:childTnLst>
                                    <p:set>
                                      <p:cBhvr>
                                        <p:cTn id="65" dur="1" fill="hold">
                                          <p:stCondLst>
                                            <p:cond delay="0"/>
                                          </p:stCondLst>
                                        </p:cTn>
                                        <p:tgtEl>
                                          <p:spTgt spid="96"/>
                                        </p:tgtEl>
                                        <p:attrNameLst>
                                          <p:attrName>style.visibility</p:attrName>
                                        </p:attrNameLst>
                                      </p:cBhvr>
                                      <p:to>
                                        <p:strVal val="visible"/>
                                      </p:to>
                                    </p:set>
                                    <p:animEffect transition="in" filter="fade">
                                      <p:cBhvr>
                                        <p:cTn id="66" dur="1000"/>
                                        <p:tgtEl>
                                          <p:spTgt spid="96"/>
                                        </p:tgtEl>
                                      </p:cBhvr>
                                    </p:animEffect>
                                  </p:childTnLst>
                                </p:cTn>
                              </p:par>
                              <p:par>
                                <p:cTn id="67" presetID="10" presetClass="entr" presetSubtype="0" fill="hold" nodeType="withEffect">
                                  <p:stCondLst>
                                    <p:cond delay="0"/>
                                  </p:stCondLst>
                                  <p:childTnLst>
                                    <p:set>
                                      <p:cBhvr>
                                        <p:cTn id="68" dur="1" fill="hold">
                                          <p:stCondLst>
                                            <p:cond delay="0"/>
                                          </p:stCondLst>
                                        </p:cTn>
                                        <p:tgtEl>
                                          <p:spTgt spid="95"/>
                                        </p:tgtEl>
                                        <p:attrNameLst>
                                          <p:attrName>style.visibility</p:attrName>
                                        </p:attrNameLst>
                                      </p:cBhvr>
                                      <p:to>
                                        <p:strVal val="visible"/>
                                      </p:to>
                                    </p:set>
                                    <p:animEffect transition="in" filter="fade">
                                      <p:cBhvr>
                                        <p:cTn id="69" dur="1000"/>
                                        <p:tgtEl>
                                          <p:spTgt spid="95"/>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97"/>
                                        </p:tgtEl>
                                        <p:attrNameLst>
                                          <p:attrName>style.visibility</p:attrName>
                                        </p:attrNameLst>
                                      </p:cBhvr>
                                      <p:to>
                                        <p:strVal val="visible"/>
                                      </p:to>
                                    </p:set>
                                    <p:animEffect transition="in" filter="fade">
                                      <p:cBhvr>
                                        <p:cTn id="74" dur="1000"/>
                                        <p:tgtEl>
                                          <p:spTgt spid="97"/>
                                        </p:tgtEl>
                                      </p:cBhvr>
                                    </p:animEffect>
                                  </p:childTnLst>
                                </p:cTn>
                              </p:par>
                              <p:par>
                                <p:cTn id="75" presetID="10" presetClass="entr" presetSubtype="0" fill="hold"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1000"/>
                                        <p:tgtEl>
                                          <p:spTgt spid="21"/>
                                        </p:tgtEl>
                                      </p:cBhvr>
                                    </p:animEffect>
                                  </p:childTnLst>
                                </p:cTn>
                              </p:par>
                              <p:par>
                                <p:cTn id="78" presetID="10" presetClass="entr" presetSubtype="0" fill="hold" nodeType="with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fade">
                                      <p:cBhvr>
                                        <p:cTn id="80" dur="1000"/>
                                        <p:tgtEl>
                                          <p:spTgt spid="24"/>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98"/>
                                        </p:tgtEl>
                                        <p:attrNameLst>
                                          <p:attrName>style.visibility</p:attrName>
                                        </p:attrNameLst>
                                      </p:cBhvr>
                                      <p:to>
                                        <p:strVal val="visible"/>
                                      </p:to>
                                    </p:set>
                                    <p:animEffect transition="in" filter="fade">
                                      <p:cBhvr>
                                        <p:cTn id="83" dur="1000"/>
                                        <p:tgtEl>
                                          <p:spTgt spid="98"/>
                                        </p:tgtEl>
                                      </p:cBhvr>
                                    </p:animEffect>
                                  </p:childTnLst>
                                </p:cTn>
                              </p:par>
                            </p:childTnLst>
                          </p:cTn>
                        </p:par>
                      </p:childTnLst>
                    </p:cTn>
                  </p:par>
                  <p:par>
                    <p:cTn id="84" fill="hold">
                      <p:stCondLst>
                        <p:cond delay="indefinite"/>
                      </p:stCondLst>
                      <p:childTnLst>
                        <p:par>
                          <p:cTn id="85" fill="hold">
                            <p:stCondLst>
                              <p:cond delay="0"/>
                            </p:stCondLst>
                            <p:childTnLst>
                              <p:par>
                                <p:cTn id="86" presetID="55" presetClass="entr" presetSubtype="0" fill="hold" grpId="0" nodeType="clickEffect">
                                  <p:stCondLst>
                                    <p:cond delay="0"/>
                                  </p:stCondLst>
                                  <p:childTnLst>
                                    <p:set>
                                      <p:cBhvr>
                                        <p:cTn id="87" dur="1" fill="hold">
                                          <p:stCondLst>
                                            <p:cond delay="0"/>
                                          </p:stCondLst>
                                        </p:cTn>
                                        <p:tgtEl>
                                          <p:spTgt spid="124"/>
                                        </p:tgtEl>
                                        <p:attrNameLst>
                                          <p:attrName>style.visibility</p:attrName>
                                        </p:attrNameLst>
                                      </p:cBhvr>
                                      <p:to>
                                        <p:strVal val="visible"/>
                                      </p:to>
                                    </p:set>
                                    <p:anim calcmode="lin" valueType="num">
                                      <p:cBhvr>
                                        <p:cTn id="88" dur="1000" fill="hold"/>
                                        <p:tgtEl>
                                          <p:spTgt spid="124"/>
                                        </p:tgtEl>
                                        <p:attrNameLst>
                                          <p:attrName>ppt_w</p:attrName>
                                        </p:attrNameLst>
                                      </p:cBhvr>
                                      <p:tavLst>
                                        <p:tav tm="0">
                                          <p:val>
                                            <p:strVal val="#ppt_w*0.70"/>
                                          </p:val>
                                        </p:tav>
                                        <p:tav tm="100000">
                                          <p:val>
                                            <p:strVal val="#ppt_w"/>
                                          </p:val>
                                        </p:tav>
                                      </p:tavLst>
                                    </p:anim>
                                    <p:anim calcmode="lin" valueType="num">
                                      <p:cBhvr>
                                        <p:cTn id="89" dur="1000" fill="hold"/>
                                        <p:tgtEl>
                                          <p:spTgt spid="124"/>
                                        </p:tgtEl>
                                        <p:attrNameLst>
                                          <p:attrName>ppt_h</p:attrName>
                                        </p:attrNameLst>
                                      </p:cBhvr>
                                      <p:tavLst>
                                        <p:tav tm="0">
                                          <p:val>
                                            <p:strVal val="#ppt_h"/>
                                          </p:val>
                                        </p:tav>
                                        <p:tav tm="100000">
                                          <p:val>
                                            <p:strVal val="#ppt_h"/>
                                          </p:val>
                                        </p:tav>
                                      </p:tavLst>
                                    </p:anim>
                                    <p:animEffect transition="in" filter="fade">
                                      <p:cBhvr>
                                        <p:cTn id="90" dur="10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97" grpId="0" animBg="1"/>
      <p:bldP spid="98" grpId="0" animBg="1"/>
      <p:bldP spid="152" grpId="0" animBg="1"/>
      <p:bldP spid="153" grpId="0" animBg="1"/>
      <p:bldP spid="12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1.5"/>
</p:tagLst>
</file>

<file path=ppt/tags/tag2.xml><?xml version="1.0" encoding="utf-8"?>
<p:tagLst xmlns:a="http://schemas.openxmlformats.org/drawingml/2006/main" xmlns:r="http://schemas.openxmlformats.org/officeDocument/2006/relationships" xmlns:p="http://schemas.openxmlformats.org/presentationml/2006/main">
  <p:tag name="TIMING" val="|4.2|1.5|2.1|9.8|24.4"/>
</p:tagLst>
</file>

<file path=ppt/tags/tag3.xml><?xml version="1.0" encoding="utf-8"?>
<p:tagLst xmlns:a="http://schemas.openxmlformats.org/drawingml/2006/main" xmlns:r="http://schemas.openxmlformats.org/officeDocument/2006/relationships" xmlns:p="http://schemas.openxmlformats.org/presentationml/2006/main">
  <p:tag name="TIMING" val="|44.3|0.7|4.1|1.3"/>
</p:tagLst>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line2">
  <a:themeElements>
    <a:clrScheme name="line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ine2">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2400" b="0" i="0" u="none" strike="noStrike" cap="none" normalizeH="0" baseline="0" smtClean="0">
            <a:ln>
              <a:noFill/>
            </a:ln>
            <a:solidFill>
              <a:schemeClr val="tx1"/>
            </a:solidFill>
            <a:effectLst/>
            <a:latin typeface="Times New Roman" pitchFamily="18" charset="0"/>
            <a:ea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2400" b="0" i="0" u="none" strike="noStrike" cap="none" normalizeH="0" baseline="0" smtClean="0">
            <a:ln>
              <a:noFill/>
            </a:ln>
            <a:solidFill>
              <a:schemeClr val="tx1"/>
            </a:solidFill>
            <a:effectLst/>
            <a:latin typeface="Times New Roman" pitchFamily="18" charset="0"/>
            <a:ea typeface="ＭＳ Ｐゴシック" charset="-128"/>
          </a:defRPr>
        </a:defPPr>
      </a:lstStyle>
    </a:lnDef>
  </a:objectDefaults>
  <a:extraClrSchemeLst>
    <a:extraClrScheme>
      <a:clrScheme name="line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ine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ine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ine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ine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ine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ine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ine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ine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ine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ine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ine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アース">
  <a:themeElements>
    <a:clrScheme name="アース">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アース">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アース">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line2</Template>
  <TotalTime>6833</TotalTime>
  <Words>1726</Words>
  <Application>Microsoft Office PowerPoint</Application>
  <PresentationFormat>On-screen Show (4:3)</PresentationFormat>
  <Paragraphs>381</Paragraphs>
  <Slides>39</Slides>
  <Notes>30</Notes>
  <HiddenSlides>9</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39</vt:i4>
      </vt:variant>
    </vt:vector>
  </HeadingPairs>
  <TitlesOfParts>
    <vt:vector size="42" baseType="lpstr">
      <vt:lpstr>line2</vt:lpstr>
      <vt:lpstr>アース</vt:lpstr>
      <vt:lpstr>数式</vt:lpstr>
      <vt:lpstr>Tie-set Based Fault Tolerance (TBFT)</vt:lpstr>
      <vt:lpstr>Research Target</vt:lpstr>
      <vt:lpstr>Existing Protocols Focusing on Rings</vt:lpstr>
      <vt:lpstr>Existing Protocols Applicable to Mesh Networks</vt:lpstr>
      <vt:lpstr>Route Switching based on Tie-Sets</vt:lpstr>
      <vt:lpstr>Our Research Target</vt:lpstr>
      <vt:lpstr>Tie-Set Graph Theory</vt:lpstr>
      <vt:lpstr>Distributed Control based on Tie-Sets</vt:lpstr>
      <vt:lpstr>Various Tie-Sets by Trees</vt:lpstr>
      <vt:lpstr>State Information of a Node</vt:lpstr>
      <vt:lpstr>DATIC</vt:lpstr>
      <vt:lpstr>Single Link Failure Recovery</vt:lpstr>
      <vt:lpstr>Distributed Control for Link Failure</vt:lpstr>
      <vt:lpstr>Procedures after Failure</vt:lpstr>
      <vt:lpstr>Double-Link Failure Recovery </vt:lpstr>
      <vt:lpstr>Classification of Double-Link Failure</vt:lpstr>
      <vt:lpstr>Classification of Double-Link Failure</vt:lpstr>
      <vt:lpstr>Class 2</vt:lpstr>
      <vt:lpstr>Class 2</vt:lpstr>
      <vt:lpstr>Class 2</vt:lpstr>
      <vt:lpstr>Failure detection mechanism.</vt:lpstr>
      <vt:lpstr>Failure recovery algorithm.</vt:lpstr>
      <vt:lpstr>Failure recovery algorithm.</vt:lpstr>
      <vt:lpstr>Failure recovery algorithm.</vt:lpstr>
      <vt:lpstr>Failure recovery algorithm.</vt:lpstr>
      <vt:lpstr>Failure recovery algorithm.</vt:lpstr>
      <vt:lpstr>Failure recovery algorithm.</vt:lpstr>
      <vt:lpstr>Evaluation &amp; Comparison with RSTP</vt:lpstr>
      <vt:lpstr>Simulation and Experiments against RSTP</vt:lpstr>
      <vt:lpstr>Experiments against RSTP</vt:lpstr>
      <vt:lpstr>Experiments on Hops and State Information</vt:lpstr>
      <vt:lpstr>Simulation results.</vt:lpstr>
      <vt:lpstr>Conclusion and Future Works</vt:lpstr>
      <vt:lpstr>Thank you for your kind attention!</vt:lpstr>
      <vt:lpstr>Distributed Control for Link Failure</vt:lpstr>
      <vt:lpstr>Behavior of Route Switching</vt:lpstr>
      <vt:lpstr>After Route Switching in a Tie-Set</vt:lpstr>
      <vt:lpstr>PowerPoint Presentation</vt:lpstr>
      <vt:lpstr>Analysis of Algorithms</vt:lpstr>
    </vt:vector>
  </TitlesOfParts>
  <Company>創価大学</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光知覚神経ネットワークにおける 自律分散型制御アーキテクチャ</dc:title>
  <dc:creator>Kiyoshi</dc:creator>
  <cp:lastModifiedBy>Kiyoshi</cp:lastModifiedBy>
  <cp:revision>557</cp:revision>
  <dcterms:created xsi:type="dcterms:W3CDTF">2009-01-28T07:37:27Z</dcterms:created>
  <dcterms:modified xsi:type="dcterms:W3CDTF">2012-07-24T01:12:22Z</dcterms:modified>
</cp:coreProperties>
</file>